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4" r:id="rId8"/>
    <p:sldId id="293" r:id="rId9"/>
    <p:sldId id="295" r:id="rId10"/>
    <p:sldId id="296" r:id="rId11"/>
    <p:sldId id="297" r:id="rId12"/>
    <p:sldId id="299" r:id="rId13"/>
    <p:sldId id="300" r:id="rId14"/>
    <p:sldId id="301" r:id="rId15"/>
    <p:sldId id="302" r:id="rId16"/>
    <p:sldId id="303" r:id="rId17"/>
    <p:sldId id="30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7314" autoAdjust="0"/>
    <p:restoredTop sz="94811" autoAdjust="0"/>
  </p:normalViewPr>
  <p:slideViewPr>
    <p:cSldViewPr>
      <p:cViewPr varScale="1">
        <p:scale>
          <a:sx n="76" d="100"/>
          <a:sy n="76" d="100"/>
        </p:scale>
        <p:origin x="-13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BA8B7-0F0C-46A0-800E-8AB740256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91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20EFF-3FF4-47CF-ABA1-BA4FE32D0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BA85F-1BFC-4D09-BA15-64F532B9F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5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3EEE7-1579-4579-AF2A-2DFBF59CD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43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29592-DECC-4F66-8D05-9A7AE47A9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9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44BE6-44E9-4149-9101-84304BBD4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90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2A2B-3222-4C01-984C-7214704B2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90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9E0CE-F15D-401D-BB41-056F100E4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04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9461-EFCD-4961-A481-1FF20E124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39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C911F-D5C6-4EB6-ACBA-7B45C8231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78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E0540-472E-48CF-8ACD-7E13F2BDE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72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89882E-35A0-42D8-A0DA-6670EEE9C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32821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32822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27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endParaRPr lang="ru-RU" altLang="ru-RU" sz="3600" smtClean="0"/>
          </a:p>
        </p:txBody>
      </p:sp>
      <p:grpSp>
        <p:nvGrpSpPr>
          <p:cNvPr id="32772" name="Group 128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32817" name="Rectangle 8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32818" name="Rectangle 9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2819" name="Rectangle 10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2820" name="Rectangle 11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32773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4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2775" name="Group 108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32813" name="Rectangle 15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2814" name="Rectangle 16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815" name="Rectangle 17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816" name="Rectangle 18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2776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7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8" name="Rectangle 21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779" name="Rectangle 22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780" name="Rectangle 23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781" name="Rectangle 24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782" name="Text Box 25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2783" name="Group 129"/>
          <p:cNvGrpSpPr>
            <a:grpSpLocks/>
          </p:cNvGrpSpPr>
          <p:nvPr/>
        </p:nvGrpSpPr>
        <p:grpSpPr bwMode="auto">
          <a:xfrm>
            <a:off x="4159250" y="2971800"/>
            <a:ext cx="3251200" cy="1371600"/>
            <a:chOff x="2620" y="1872"/>
            <a:chExt cx="2048" cy="864"/>
          </a:xfrm>
        </p:grpSpPr>
        <p:sp>
          <p:nvSpPr>
            <p:cNvPr id="32806" name="Rectangle 27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2807" name="Rectangle 28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2808" name="Rectangle 29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32809" name="Rectangle 30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2810" name="Text Box 31"/>
            <p:cNvSpPr txBox="1">
              <a:spLocks noChangeArrowheads="1"/>
            </p:cNvSpPr>
            <p:nvPr/>
          </p:nvSpPr>
          <p:spPr bwMode="auto">
            <a:xfrm>
              <a:off x="3699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32811" name="Text Box 32"/>
            <p:cNvSpPr txBox="1">
              <a:spLocks noChangeArrowheads="1"/>
            </p:cNvSpPr>
            <p:nvPr/>
          </p:nvSpPr>
          <p:spPr bwMode="auto">
            <a:xfrm>
              <a:off x="4320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32812" name="Text Box 33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32784" name="Text Box 34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2785" name="Text Box 35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2786" name="Text Box 36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2787" name="Rectangle 37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788" name="Text Box 38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2789" name="Group 110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32802" name="Rectangle 40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32803" name="Rectangle 41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804" name="Rectangle 42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805" name="Rectangle 43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32790" name="AutoShape 44"/>
          <p:cNvCxnSpPr>
            <a:cxnSpLocks noChangeShapeType="1"/>
            <a:stCxn id="32808" idx="2"/>
            <a:endCxn id="32820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1" name="AutoShape 45"/>
          <p:cNvCxnSpPr>
            <a:cxnSpLocks noChangeShapeType="1"/>
            <a:stCxn id="32818" idx="1"/>
            <a:endCxn id="32814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2" name="AutoShape 46"/>
          <p:cNvCxnSpPr>
            <a:cxnSpLocks noChangeShapeType="1"/>
            <a:stCxn id="32819" idx="3"/>
            <a:endCxn id="32803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3" name="AutoShape 47"/>
          <p:cNvCxnSpPr>
            <a:cxnSpLocks noChangeShapeType="1"/>
            <a:stCxn id="32815" idx="2"/>
            <a:endCxn id="32779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4" name="AutoShape 48"/>
          <p:cNvCxnSpPr>
            <a:cxnSpLocks noChangeShapeType="1"/>
            <a:stCxn id="32816" idx="2"/>
            <a:endCxn id="32778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5" name="AutoShape 49"/>
          <p:cNvCxnSpPr>
            <a:cxnSpLocks noChangeShapeType="1"/>
            <a:stCxn id="32804" idx="2"/>
            <a:endCxn id="32780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6" name="AutoShape 50"/>
          <p:cNvCxnSpPr>
            <a:cxnSpLocks noChangeShapeType="1"/>
            <a:stCxn id="32805" idx="2"/>
            <a:endCxn id="32781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7" name="AutoShape 51"/>
          <p:cNvCxnSpPr>
            <a:cxnSpLocks noChangeShapeType="1"/>
            <a:stCxn id="32809" idx="3"/>
            <a:endCxn id="32800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8" name="AutoShape 52"/>
          <p:cNvCxnSpPr>
            <a:cxnSpLocks noChangeShapeType="1"/>
            <a:stCxn id="32787" idx="3"/>
            <a:endCxn id="32807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799" name="Group 53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32800" name="AutoShape 54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32801" name="Oval 55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42096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42097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19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ru-RU" altLang="ru-RU" sz="3600" smtClean="0"/>
              <a:t>Глобальная сеть </a:t>
            </a:r>
            <a:r>
              <a:rPr lang="ru-RU" altLang="ru-RU" sz="3600" smtClean="0">
                <a:sym typeface="Symbol" pitchFamily="18" charset="2"/>
              </a:rPr>
              <a:t> А.3</a:t>
            </a:r>
            <a:endParaRPr lang="ru-RU" altLang="ru-RU" sz="3600" smtClean="0"/>
          </a:p>
        </p:txBody>
      </p:sp>
      <p:grpSp>
        <p:nvGrpSpPr>
          <p:cNvPr id="41988" name="Group 164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42092" name="Rectangle 7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42093" name="Rectangle 8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2094" name="Rectangle 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2095" name="Rectangle 10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41989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0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1991" name="Group 13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42088" name="Rectangle 14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2089" name="Rectangle 15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2090" name="Rectangle 16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2091" name="Rectangle 17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1992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3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4" name="Rectangle 20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995" name="Rectangle 21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996" name="Rectangle 22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997" name="Rectangle 23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998" name="Text Box 24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41999" name="Group 165"/>
          <p:cNvGrpSpPr>
            <a:grpSpLocks/>
          </p:cNvGrpSpPr>
          <p:nvPr/>
        </p:nvGrpSpPr>
        <p:grpSpPr bwMode="auto">
          <a:xfrm>
            <a:off x="4159250" y="2971800"/>
            <a:ext cx="3251200" cy="1371600"/>
            <a:chOff x="2620" y="1872"/>
            <a:chExt cx="2048" cy="864"/>
          </a:xfrm>
        </p:grpSpPr>
        <p:sp>
          <p:nvSpPr>
            <p:cNvPr id="42081" name="Rectangle 26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2082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2083" name="Rectangle 28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42084" name="Rectangle 29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2085" name="Text Box 30"/>
            <p:cNvSpPr txBox="1">
              <a:spLocks noChangeArrowheads="1"/>
            </p:cNvSpPr>
            <p:nvPr/>
          </p:nvSpPr>
          <p:spPr bwMode="auto">
            <a:xfrm>
              <a:off x="3699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2086" name="Text Box 31"/>
            <p:cNvSpPr txBox="1">
              <a:spLocks noChangeArrowheads="1"/>
            </p:cNvSpPr>
            <p:nvPr/>
          </p:nvSpPr>
          <p:spPr bwMode="auto">
            <a:xfrm>
              <a:off x="4320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2087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42000" name="Text Box 33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2001" name="Text Box 34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2002" name="Text Box 35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2003" name="Rectangle 36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2004" name="Text Box 37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42005" name="Group 38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42077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42078" name="Rectangle 4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2079" name="Rectangle 41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2080" name="Rectangle 4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42006" name="AutoShape 43"/>
          <p:cNvCxnSpPr>
            <a:cxnSpLocks noChangeShapeType="1"/>
            <a:stCxn id="42083" idx="2"/>
            <a:endCxn id="42095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7" name="AutoShape 44"/>
          <p:cNvCxnSpPr>
            <a:cxnSpLocks noChangeShapeType="1"/>
            <a:stCxn id="42093" idx="1"/>
            <a:endCxn id="42089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8" name="AutoShape 45"/>
          <p:cNvCxnSpPr>
            <a:cxnSpLocks noChangeShapeType="1"/>
            <a:stCxn id="42094" idx="3"/>
            <a:endCxn id="42078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9" name="AutoShape 46"/>
          <p:cNvCxnSpPr>
            <a:cxnSpLocks noChangeShapeType="1"/>
            <a:stCxn id="42090" idx="2"/>
            <a:endCxn id="41995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0" name="AutoShape 47"/>
          <p:cNvCxnSpPr>
            <a:cxnSpLocks noChangeShapeType="1"/>
            <a:stCxn id="42091" idx="2"/>
            <a:endCxn id="41994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1" name="AutoShape 48"/>
          <p:cNvCxnSpPr>
            <a:cxnSpLocks noChangeShapeType="1"/>
            <a:stCxn id="42079" idx="2"/>
            <a:endCxn id="41996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2" name="AutoShape 49"/>
          <p:cNvCxnSpPr>
            <a:cxnSpLocks noChangeShapeType="1"/>
            <a:stCxn id="42080" idx="2"/>
            <a:endCxn id="41997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3" name="AutoShape 50"/>
          <p:cNvCxnSpPr>
            <a:cxnSpLocks noChangeShapeType="1"/>
            <a:stCxn id="42084" idx="3"/>
            <a:endCxn id="42075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4" name="AutoShape 51"/>
          <p:cNvCxnSpPr>
            <a:cxnSpLocks noChangeShapeType="1"/>
            <a:stCxn id="42003" idx="3"/>
            <a:endCxn id="42082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2015" name="Group 52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42075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2076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12023" name="Group 55"/>
          <p:cNvGraphicFramePr>
            <a:graphicFrameLocks noGrp="1"/>
          </p:cNvGraphicFramePr>
          <p:nvPr/>
        </p:nvGraphicFramePr>
        <p:xfrm>
          <a:off x="35814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1202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8555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Z.76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2039" name="AutoShape 78"/>
          <p:cNvSpPr>
            <a:spLocks noChangeArrowheads="1"/>
          </p:cNvSpPr>
          <p:nvPr/>
        </p:nvSpPr>
        <p:spPr bwMode="auto">
          <a:xfrm>
            <a:off x="2590800" y="31242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42040" name="AutoShape 79"/>
          <p:cNvCxnSpPr>
            <a:cxnSpLocks noChangeShapeType="1"/>
            <a:stCxn id="42003" idx="3"/>
            <a:endCxn id="42082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41" name="AutoShape 129"/>
          <p:cNvCxnSpPr>
            <a:cxnSpLocks noChangeShapeType="1"/>
            <a:stCxn id="42083" idx="2"/>
            <a:endCxn id="42095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42" name="AutoShape 130"/>
          <p:cNvCxnSpPr>
            <a:cxnSpLocks noChangeShapeType="1"/>
            <a:stCxn id="42082" idx="3"/>
            <a:endCxn id="42083" idx="0"/>
          </p:cNvCxnSpPr>
          <p:nvPr/>
        </p:nvCxnSpPr>
        <p:spPr bwMode="auto">
          <a:xfrm>
            <a:off x="4603750" y="3657600"/>
            <a:ext cx="1143000" cy="2286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2099" name="Group 131"/>
          <p:cNvGrpSpPr>
            <a:grpSpLocks/>
          </p:cNvGrpSpPr>
          <p:nvPr/>
        </p:nvGrpSpPr>
        <p:grpSpPr bwMode="auto">
          <a:xfrm>
            <a:off x="152400" y="1828800"/>
            <a:ext cx="2133600" cy="2362200"/>
            <a:chOff x="288" y="1056"/>
            <a:chExt cx="1344" cy="1488"/>
          </a:xfrm>
        </p:grpSpPr>
        <p:sp>
          <p:nvSpPr>
            <p:cNvPr id="42052" name="AutoShape 132"/>
            <p:cNvSpPr>
              <a:spLocks/>
            </p:cNvSpPr>
            <p:nvPr/>
          </p:nvSpPr>
          <p:spPr bwMode="auto">
            <a:xfrm>
              <a:off x="288" y="1056"/>
              <a:ext cx="1344" cy="1488"/>
            </a:xfrm>
            <a:prstGeom prst="borderCallout1">
              <a:avLst>
                <a:gd name="adj1" fmla="val 4838"/>
                <a:gd name="adj2" fmla="val 103569"/>
                <a:gd name="adj3" fmla="val 130847"/>
                <a:gd name="adj4" fmla="val 16860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1400"/>
                <a:t>Таблица коммутации</a:t>
              </a:r>
            </a:p>
          </p:txBody>
        </p:sp>
        <p:sp>
          <p:nvSpPr>
            <p:cNvPr id="42053" name="Rectangle 133"/>
            <p:cNvSpPr>
              <a:spLocks noChangeArrowheads="1"/>
            </p:cNvSpPr>
            <p:nvPr/>
          </p:nvSpPr>
          <p:spPr bwMode="auto">
            <a:xfrm>
              <a:off x="960" y="2257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3</a:t>
              </a:r>
            </a:p>
          </p:txBody>
        </p:sp>
        <p:sp>
          <p:nvSpPr>
            <p:cNvPr id="42054" name="Rectangle 134"/>
            <p:cNvSpPr>
              <a:spLocks noChangeArrowheads="1"/>
            </p:cNvSpPr>
            <p:nvPr/>
          </p:nvSpPr>
          <p:spPr bwMode="auto">
            <a:xfrm>
              <a:off x="384" y="2257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3856</a:t>
              </a:r>
            </a:p>
          </p:txBody>
        </p:sp>
        <p:sp>
          <p:nvSpPr>
            <p:cNvPr id="42055" name="Rectangle 135"/>
            <p:cNvSpPr>
              <a:spLocks noChangeArrowheads="1"/>
            </p:cNvSpPr>
            <p:nvPr/>
          </p:nvSpPr>
          <p:spPr bwMode="auto">
            <a:xfrm>
              <a:off x="960" y="2066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 b="1"/>
                <a:t>3</a:t>
              </a:r>
            </a:p>
          </p:txBody>
        </p:sp>
        <p:sp>
          <p:nvSpPr>
            <p:cNvPr id="42056" name="Rectangle 136"/>
            <p:cNvSpPr>
              <a:spLocks noChangeArrowheads="1"/>
            </p:cNvSpPr>
            <p:nvPr/>
          </p:nvSpPr>
          <p:spPr bwMode="auto">
            <a:xfrm>
              <a:off x="384" y="2066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 b="1"/>
                <a:t>8555</a:t>
              </a:r>
            </a:p>
          </p:txBody>
        </p:sp>
        <p:sp>
          <p:nvSpPr>
            <p:cNvPr id="42057" name="Rectangle 137"/>
            <p:cNvSpPr>
              <a:spLocks noChangeArrowheads="1"/>
            </p:cNvSpPr>
            <p:nvPr/>
          </p:nvSpPr>
          <p:spPr bwMode="auto">
            <a:xfrm>
              <a:off x="960" y="1875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2</a:t>
              </a:r>
            </a:p>
          </p:txBody>
        </p:sp>
        <p:sp>
          <p:nvSpPr>
            <p:cNvPr id="42058" name="Rectangle 138"/>
            <p:cNvSpPr>
              <a:spLocks noChangeArrowheads="1"/>
            </p:cNvSpPr>
            <p:nvPr/>
          </p:nvSpPr>
          <p:spPr bwMode="auto">
            <a:xfrm>
              <a:off x="384" y="1875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1202</a:t>
              </a:r>
            </a:p>
          </p:txBody>
        </p:sp>
        <p:sp>
          <p:nvSpPr>
            <p:cNvPr id="42059" name="Rectangle 139"/>
            <p:cNvSpPr>
              <a:spLocks noChangeArrowheads="1"/>
            </p:cNvSpPr>
            <p:nvPr/>
          </p:nvSpPr>
          <p:spPr bwMode="auto">
            <a:xfrm>
              <a:off x="960" y="1681"/>
              <a:ext cx="57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</a:t>
              </a:r>
            </a:p>
          </p:txBody>
        </p:sp>
        <p:sp>
          <p:nvSpPr>
            <p:cNvPr id="42060" name="Rectangle 140"/>
            <p:cNvSpPr>
              <a:spLocks noChangeArrowheads="1"/>
            </p:cNvSpPr>
            <p:nvPr/>
          </p:nvSpPr>
          <p:spPr bwMode="auto">
            <a:xfrm>
              <a:off x="384" y="1681"/>
              <a:ext cx="57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7213</a:t>
              </a:r>
            </a:p>
          </p:txBody>
        </p:sp>
        <p:sp>
          <p:nvSpPr>
            <p:cNvPr id="42061" name="Rectangle 141"/>
            <p:cNvSpPr>
              <a:spLocks noChangeArrowheads="1"/>
            </p:cNvSpPr>
            <p:nvPr/>
          </p:nvSpPr>
          <p:spPr bwMode="auto">
            <a:xfrm>
              <a:off x="960" y="1490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</a:t>
              </a:r>
            </a:p>
          </p:txBody>
        </p:sp>
        <p:sp>
          <p:nvSpPr>
            <p:cNvPr id="42062" name="Rectangle 142"/>
            <p:cNvSpPr>
              <a:spLocks noChangeArrowheads="1"/>
            </p:cNvSpPr>
            <p:nvPr/>
          </p:nvSpPr>
          <p:spPr bwMode="auto">
            <a:xfrm>
              <a:off x="384" y="1490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1475</a:t>
              </a:r>
            </a:p>
          </p:txBody>
        </p:sp>
        <p:sp>
          <p:nvSpPr>
            <p:cNvPr id="42063" name="Rectangle 143"/>
            <p:cNvSpPr>
              <a:spLocks noChangeArrowheads="1"/>
            </p:cNvSpPr>
            <p:nvPr/>
          </p:nvSpPr>
          <p:spPr bwMode="auto">
            <a:xfrm>
              <a:off x="960" y="1299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Порт</a:t>
              </a:r>
            </a:p>
          </p:txBody>
        </p:sp>
        <p:sp>
          <p:nvSpPr>
            <p:cNvPr id="42064" name="Rectangle 144"/>
            <p:cNvSpPr>
              <a:spLocks noChangeArrowheads="1"/>
            </p:cNvSpPr>
            <p:nvPr/>
          </p:nvSpPr>
          <p:spPr bwMode="auto">
            <a:xfrm>
              <a:off x="384" y="1299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МАС</a:t>
              </a:r>
            </a:p>
          </p:txBody>
        </p:sp>
        <p:sp>
          <p:nvSpPr>
            <p:cNvPr id="42065" name="Line 145"/>
            <p:cNvSpPr>
              <a:spLocks noChangeShapeType="1"/>
            </p:cNvSpPr>
            <p:nvPr/>
          </p:nvSpPr>
          <p:spPr bwMode="auto">
            <a:xfrm>
              <a:off x="384" y="1299"/>
              <a:ext cx="11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66" name="Line 146"/>
            <p:cNvSpPr>
              <a:spLocks noChangeShapeType="1"/>
            </p:cNvSpPr>
            <p:nvPr/>
          </p:nvSpPr>
          <p:spPr bwMode="auto">
            <a:xfrm>
              <a:off x="384" y="1490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67" name="Line 147"/>
            <p:cNvSpPr>
              <a:spLocks noChangeShapeType="1"/>
            </p:cNvSpPr>
            <p:nvPr/>
          </p:nvSpPr>
          <p:spPr bwMode="auto">
            <a:xfrm>
              <a:off x="384" y="1681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68" name="Line 148"/>
            <p:cNvSpPr>
              <a:spLocks noChangeShapeType="1"/>
            </p:cNvSpPr>
            <p:nvPr/>
          </p:nvSpPr>
          <p:spPr bwMode="auto">
            <a:xfrm>
              <a:off x="384" y="1875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69" name="Line 149"/>
            <p:cNvSpPr>
              <a:spLocks noChangeShapeType="1"/>
            </p:cNvSpPr>
            <p:nvPr/>
          </p:nvSpPr>
          <p:spPr bwMode="auto">
            <a:xfrm>
              <a:off x="384" y="206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70" name="Line 150"/>
            <p:cNvSpPr>
              <a:spLocks noChangeShapeType="1"/>
            </p:cNvSpPr>
            <p:nvPr/>
          </p:nvSpPr>
          <p:spPr bwMode="auto">
            <a:xfrm>
              <a:off x="384" y="2257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71" name="Line 151"/>
            <p:cNvSpPr>
              <a:spLocks noChangeShapeType="1"/>
            </p:cNvSpPr>
            <p:nvPr/>
          </p:nvSpPr>
          <p:spPr bwMode="auto">
            <a:xfrm>
              <a:off x="384" y="2448"/>
              <a:ext cx="11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72" name="Line 152"/>
            <p:cNvSpPr>
              <a:spLocks noChangeShapeType="1"/>
            </p:cNvSpPr>
            <p:nvPr/>
          </p:nvSpPr>
          <p:spPr bwMode="auto">
            <a:xfrm>
              <a:off x="384" y="1299"/>
              <a:ext cx="0" cy="11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73" name="Line 153"/>
            <p:cNvSpPr>
              <a:spLocks noChangeShapeType="1"/>
            </p:cNvSpPr>
            <p:nvPr/>
          </p:nvSpPr>
          <p:spPr bwMode="auto">
            <a:xfrm>
              <a:off x="960" y="1299"/>
              <a:ext cx="0" cy="11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74" name="Line 154"/>
            <p:cNvSpPr>
              <a:spLocks noChangeShapeType="1"/>
            </p:cNvSpPr>
            <p:nvPr/>
          </p:nvSpPr>
          <p:spPr bwMode="auto">
            <a:xfrm>
              <a:off x="1536" y="1299"/>
              <a:ext cx="0" cy="11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212124" name="AutoShape 156"/>
          <p:cNvCxnSpPr>
            <a:cxnSpLocks noChangeShapeType="1"/>
            <a:stCxn id="42095" idx="2"/>
            <a:endCxn id="42094" idx="1"/>
          </p:cNvCxnSpPr>
          <p:nvPr/>
        </p:nvCxnSpPr>
        <p:spPr bwMode="auto">
          <a:xfrm rot="16200000" flipH="1">
            <a:off x="4457700" y="4381500"/>
            <a:ext cx="304800" cy="8382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125" name="AutoShape 157"/>
          <p:cNvCxnSpPr>
            <a:cxnSpLocks noChangeShapeType="1"/>
            <a:stCxn id="42094" idx="3"/>
            <a:endCxn id="42078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2128" name="Group 160"/>
          <p:cNvGrpSpPr>
            <a:grpSpLocks/>
          </p:cNvGrpSpPr>
          <p:nvPr/>
        </p:nvGrpSpPr>
        <p:grpSpPr bwMode="auto">
          <a:xfrm>
            <a:off x="6629400" y="5181600"/>
            <a:ext cx="762000" cy="152400"/>
            <a:chOff x="4176" y="3264"/>
            <a:chExt cx="480" cy="96"/>
          </a:xfrm>
        </p:grpSpPr>
        <p:cxnSp>
          <p:nvCxnSpPr>
            <p:cNvPr id="42050" name="AutoShape 158"/>
            <p:cNvCxnSpPr>
              <a:cxnSpLocks noChangeShapeType="1"/>
              <a:stCxn id="42078" idx="3"/>
              <a:endCxn id="42079" idx="0"/>
            </p:cNvCxnSpPr>
            <p:nvPr/>
          </p:nvCxnSpPr>
          <p:spPr bwMode="auto">
            <a:xfrm>
              <a:off x="4176" y="3264"/>
              <a:ext cx="192" cy="96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051" name="AutoShape 159"/>
            <p:cNvCxnSpPr>
              <a:cxnSpLocks noChangeShapeType="1"/>
              <a:stCxn id="42078" idx="3"/>
              <a:endCxn id="42080" idx="0"/>
            </p:cNvCxnSpPr>
            <p:nvPr/>
          </p:nvCxnSpPr>
          <p:spPr bwMode="auto">
            <a:xfrm>
              <a:off x="4176" y="3264"/>
              <a:ext cx="480" cy="96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2131" name="Group 163"/>
          <p:cNvGrpSpPr>
            <a:grpSpLocks/>
          </p:cNvGrpSpPr>
          <p:nvPr/>
        </p:nvGrpSpPr>
        <p:grpSpPr bwMode="auto">
          <a:xfrm>
            <a:off x="5943600" y="5486400"/>
            <a:ext cx="2362200" cy="152400"/>
            <a:chOff x="3744" y="3456"/>
            <a:chExt cx="1488" cy="96"/>
          </a:xfrm>
        </p:grpSpPr>
        <p:cxnSp>
          <p:nvCxnSpPr>
            <p:cNvPr id="42048" name="AutoShape 161"/>
            <p:cNvCxnSpPr>
              <a:cxnSpLocks noChangeShapeType="1"/>
              <a:stCxn id="42079" idx="2"/>
              <a:endCxn id="41996" idx="0"/>
            </p:cNvCxnSpPr>
            <p:nvPr/>
          </p:nvCxnSpPr>
          <p:spPr bwMode="auto">
            <a:xfrm rot="5400000">
              <a:off x="4008" y="3192"/>
              <a:ext cx="96" cy="62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049" name="AutoShape 162"/>
            <p:cNvCxnSpPr>
              <a:cxnSpLocks noChangeShapeType="1"/>
              <a:stCxn id="42080" idx="2"/>
              <a:endCxn id="41997" idx="0"/>
            </p:cNvCxnSpPr>
            <p:nvPr/>
          </p:nvCxnSpPr>
          <p:spPr bwMode="auto">
            <a:xfrm rot="16200000" flipH="1">
              <a:off x="4896" y="3216"/>
              <a:ext cx="96" cy="576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43124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43125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30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en-US" altLang="ru-RU" sz="3600" smtClean="0"/>
              <a:t>A.3 </a:t>
            </a:r>
            <a:r>
              <a:rPr lang="ru-RU" altLang="ru-RU" sz="3600" smtClean="0">
                <a:sym typeface="Symbol" pitchFamily="18" charset="2"/>
              </a:rPr>
              <a:t></a:t>
            </a:r>
            <a:r>
              <a:rPr lang="en-US" altLang="ru-RU" sz="3600" smtClean="0"/>
              <a:t> </a:t>
            </a:r>
            <a:r>
              <a:rPr lang="ru-RU" altLang="ru-RU" sz="3600" smtClean="0"/>
              <a:t>Глобальная сеть</a:t>
            </a:r>
          </a:p>
        </p:txBody>
      </p:sp>
      <p:grpSp>
        <p:nvGrpSpPr>
          <p:cNvPr id="43012" name="Group 163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43120" name="Rectangle 7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43121" name="Rectangle 8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3122" name="Rectangle 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3123" name="Rectangle 10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43013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4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3015" name="Group 13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43116" name="Rectangle 14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3117" name="Rectangle 15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3118" name="Rectangle 16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3119" name="Rectangle 17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3016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7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8" name="Rectangle 20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019" name="Rectangle 21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020" name="Rectangle 22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021" name="Rectangle 23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022" name="Text Box 24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43023" name="Group 162"/>
          <p:cNvGrpSpPr>
            <a:grpSpLocks/>
          </p:cNvGrpSpPr>
          <p:nvPr/>
        </p:nvGrpSpPr>
        <p:grpSpPr bwMode="auto">
          <a:xfrm>
            <a:off x="4159250" y="2971800"/>
            <a:ext cx="3251200" cy="1371600"/>
            <a:chOff x="2620" y="1872"/>
            <a:chExt cx="2048" cy="864"/>
          </a:xfrm>
        </p:grpSpPr>
        <p:sp>
          <p:nvSpPr>
            <p:cNvPr id="43109" name="Rectangle 26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3110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3111" name="Rectangle 28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43112" name="Rectangle 29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3113" name="Text Box 30"/>
            <p:cNvSpPr txBox="1">
              <a:spLocks noChangeArrowheads="1"/>
            </p:cNvSpPr>
            <p:nvPr/>
          </p:nvSpPr>
          <p:spPr bwMode="auto">
            <a:xfrm>
              <a:off x="3699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3114" name="Text Box 31"/>
            <p:cNvSpPr txBox="1">
              <a:spLocks noChangeArrowheads="1"/>
            </p:cNvSpPr>
            <p:nvPr/>
          </p:nvSpPr>
          <p:spPr bwMode="auto">
            <a:xfrm>
              <a:off x="4320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3115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43024" name="Text Box 33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3025" name="Text Box 34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3026" name="Text Box 35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3027" name="Rectangle 36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028" name="Text Box 37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43029" name="Group 38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43105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43106" name="Rectangle 4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3107" name="Rectangle 41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3108" name="Rectangle 4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43030" name="AutoShape 43"/>
          <p:cNvCxnSpPr>
            <a:cxnSpLocks noChangeShapeType="1"/>
            <a:stCxn id="43111" idx="2"/>
            <a:endCxn id="43123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1" name="AutoShape 44"/>
          <p:cNvCxnSpPr>
            <a:cxnSpLocks noChangeShapeType="1"/>
            <a:stCxn id="43121" idx="1"/>
            <a:endCxn id="43117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2" name="AutoShape 45"/>
          <p:cNvCxnSpPr>
            <a:cxnSpLocks noChangeShapeType="1"/>
            <a:stCxn id="43122" idx="3"/>
            <a:endCxn id="43106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3" name="AutoShape 46"/>
          <p:cNvCxnSpPr>
            <a:cxnSpLocks noChangeShapeType="1"/>
            <a:stCxn id="43118" idx="2"/>
            <a:endCxn id="43019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4" name="AutoShape 47"/>
          <p:cNvCxnSpPr>
            <a:cxnSpLocks noChangeShapeType="1"/>
            <a:stCxn id="43119" idx="2"/>
            <a:endCxn id="43018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5" name="AutoShape 48"/>
          <p:cNvCxnSpPr>
            <a:cxnSpLocks noChangeShapeType="1"/>
            <a:stCxn id="43107" idx="2"/>
            <a:endCxn id="43020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6" name="AutoShape 49"/>
          <p:cNvCxnSpPr>
            <a:cxnSpLocks noChangeShapeType="1"/>
            <a:stCxn id="43108" idx="2"/>
            <a:endCxn id="43021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7" name="AutoShape 50"/>
          <p:cNvCxnSpPr>
            <a:cxnSpLocks noChangeShapeType="1"/>
            <a:stCxn id="43112" idx="3"/>
            <a:endCxn id="43103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8" name="AutoShape 51"/>
          <p:cNvCxnSpPr>
            <a:cxnSpLocks noChangeShapeType="1"/>
            <a:stCxn id="43027" idx="3"/>
            <a:endCxn id="43110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3039" name="Group 52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43103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3104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13047" name="Group 55"/>
          <p:cNvGraphicFramePr>
            <a:graphicFrameLocks noGrp="1"/>
          </p:cNvGraphicFramePr>
          <p:nvPr/>
        </p:nvGraphicFramePr>
        <p:xfrm>
          <a:off x="35052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8555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Z.76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13132" name="Group 140"/>
          <p:cNvGrpSpPr>
            <a:grpSpLocks/>
          </p:cNvGrpSpPr>
          <p:nvPr/>
        </p:nvGrpSpPr>
        <p:grpSpPr bwMode="auto">
          <a:xfrm>
            <a:off x="1295400" y="5334000"/>
            <a:ext cx="2438400" cy="1371600"/>
            <a:chOff x="816" y="3360"/>
            <a:chExt cx="1536" cy="864"/>
          </a:xfrm>
        </p:grpSpPr>
        <p:sp>
          <p:nvSpPr>
            <p:cNvPr id="43084" name="AutoShape 115"/>
            <p:cNvSpPr>
              <a:spLocks/>
            </p:cNvSpPr>
            <p:nvPr/>
          </p:nvSpPr>
          <p:spPr bwMode="auto">
            <a:xfrm>
              <a:off x="816" y="3360"/>
              <a:ext cx="1536" cy="864"/>
            </a:xfrm>
            <a:prstGeom prst="borderCallout1">
              <a:avLst>
                <a:gd name="adj1" fmla="val 8333"/>
                <a:gd name="adj2" fmla="val 103125"/>
                <a:gd name="adj3" fmla="val 58565"/>
                <a:gd name="adj4" fmla="val 19062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1400"/>
                <a:t>Таблица маршрутизации</a:t>
              </a:r>
            </a:p>
          </p:txBody>
        </p:sp>
        <p:grpSp>
          <p:nvGrpSpPr>
            <p:cNvPr id="43085" name="Group 139"/>
            <p:cNvGrpSpPr>
              <a:grpSpLocks/>
            </p:cNvGrpSpPr>
            <p:nvPr/>
          </p:nvGrpSpPr>
          <p:grpSpPr bwMode="auto">
            <a:xfrm>
              <a:off x="912" y="3552"/>
              <a:ext cx="1392" cy="576"/>
              <a:chOff x="912" y="3552"/>
              <a:chExt cx="1392" cy="576"/>
            </a:xfrm>
          </p:grpSpPr>
          <p:sp>
            <p:nvSpPr>
              <p:cNvPr id="43086" name="Rectangle 120"/>
              <p:cNvSpPr>
                <a:spLocks noChangeArrowheads="1"/>
              </p:cNvSpPr>
              <p:nvPr/>
            </p:nvSpPr>
            <p:spPr bwMode="auto">
              <a:xfrm>
                <a:off x="1920" y="3934"/>
                <a:ext cx="384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 b="1"/>
                  <a:t>1</a:t>
                </a:r>
              </a:p>
            </p:txBody>
          </p:sp>
          <p:sp>
            <p:nvSpPr>
              <p:cNvPr id="43087" name="Rectangle 121"/>
              <p:cNvSpPr>
                <a:spLocks noChangeArrowheads="1"/>
              </p:cNvSpPr>
              <p:nvPr/>
            </p:nvSpPr>
            <p:spPr bwMode="auto">
              <a:xfrm>
                <a:off x="1408" y="3934"/>
                <a:ext cx="512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 b="1"/>
                  <a:t>А.100</a:t>
                </a:r>
              </a:p>
            </p:txBody>
          </p:sp>
          <p:sp>
            <p:nvSpPr>
              <p:cNvPr id="43088" name="Rectangle 122"/>
              <p:cNvSpPr>
                <a:spLocks noChangeArrowheads="1"/>
              </p:cNvSpPr>
              <p:nvPr/>
            </p:nvSpPr>
            <p:spPr bwMode="auto">
              <a:xfrm>
                <a:off x="912" y="3934"/>
                <a:ext cx="528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 b="1"/>
                  <a:t>Любая</a:t>
                </a:r>
              </a:p>
            </p:txBody>
          </p:sp>
          <p:sp>
            <p:nvSpPr>
              <p:cNvPr id="43089" name="Rectangle 123"/>
              <p:cNvSpPr>
                <a:spLocks noChangeArrowheads="1"/>
              </p:cNvSpPr>
              <p:nvPr/>
            </p:nvSpPr>
            <p:spPr bwMode="auto">
              <a:xfrm>
                <a:off x="1920" y="3743"/>
                <a:ext cx="384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en-US" altLang="ru-RU" sz="1400"/>
                  <a:t>1</a:t>
                </a:r>
                <a:endParaRPr lang="ru-RU" altLang="ru-RU" sz="1400"/>
              </a:p>
            </p:txBody>
          </p:sp>
          <p:sp>
            <p:nvSpPr>
              <p:cNvPr id="43090" name="Rectangle 124"/>
              <p:cNvSpPr>
                <a:spLocks noChangeArrowheads="1"/>
              </p:cNvSpPr>
              <p:nvPr/>
            </p:nvSpPr>
            <p:spPr bwMode="auto">
              <a:xfrm>
                <a:off x="1408" y="3743"/>
                <a:ext cx="512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---</a:t>
                </a:r>
              </a:p>
            </p:txBody>
          </p:sp>
          <p:sp>
            <p:nvSpPr>
              <p:cNvPr id="43091" name="Rectangle 125"/>
              <p:cNvSpPr>
                <a:spLocks noChangeArrowheads="1"/>
              </p:cNvSpPr>
              <p:nvPr/>
            </p:nvSpPr>
            <p:spPr bwMode="auto">
              <a:xfrm>
                <a:off x="912" y="3743"/>
                <a:ext cx="496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А</a:t>
                </a:r>
              </a:p>
            </p:txBody>
          </p:sp>
          <p:sp>
            <p:nvSpPr>
              <p:cNvPr id="43092" name="Rectangle 126"/>
              <p:cNvSpPr>
                <a:spLocks noChangeArrowheads="1"/>
              </p:cNvSpPr>
              <p:nvPr/>
            </p:nvSpPr>
            <p:spPr bwMode="auto">
              <a:xfrm>
                <a:off x="1920" y="3552"/>
                <a:ext cx="384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Порт</a:t>
                </a:r>
              </a:p>
            </p:txBody>
          </p:sp>
          <p:sp>
            <p:nvSpPr>
              <p:cNvPr id="43093" name="Rectangle 127"/>
              <p:cNvSpPr>
                <a:spLocks noChangeArrowheads="1"/>
              </p:cNvSpPr>
              <p:nvPr/>
            </p:nvSpPr>
            <p:spPr bwMode="auto">
              <a:xfrm>
                <a:off x="1408" y="3552"/>
                <a:ext cx="512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Роутер</a:t>
                </a:r>
              </a:p>
            </p:txBody>
          </p:sp>
          <p:sp>
            <p:nvSpPr>
              <p:cNvPr id="43094" name="Rectangle 128"/>
              <p:cNvSpPr>
                <a:spLocks noChangeArrowheads="1"/>
              </p:cNvSpPr>
              <p:nvPr/>
            </p:nvSpPr>
            <p:spPr bwMode="auto">
              <a:xfrm>
                <a:off x="912" y="3552"/>
                <a:ext cx="496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Сеть</a:t>
                </a:r>
              </a:p>
            </p:txBody>
          </p:sp>
          <p:sp>
            <p:nvSpPr>
              <p:cNvPr id="43095" name="Line 129"/>
              <p:cNvSpPr>
                <a:spLocks noChangeShapeType="1"/>
              </p:cNvSpPr>
              <p:nvPr/>
            </p:nvSpPr>
            <p:spPr bwMode="auto">
              <a:xfrm>
                <a:off x="912" y="3552"/>
                <a:ext cx="13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96" name="Line 130"/>
              <p:cNvSpPr>
                <a:spLocks noChangeShapeType="1"/>
              </p:cNvSpPr>
              <p:nvPr/>
            </p:nvSpPr>
            <p:spPr bwMode="auto">
              <a:xfrm>
                <a:off x="912" y="3743"/>
                <a:ext cx="13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97" name="Line 131"/>
              <p:cNvSpPr>
                <a:spLocks noChangeShapeType="1"/>
              </p:cNvSpPr>
              <p:nvPr/>
            </p:nvSpPr>
            <p:spPr bwMode="auto">
              <a:xfrm>
                <a:off x="912" y="3934"/>
                <a:ext cx="13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98" name="Line 133"/>
              <p:cNvSpPr>
                <a:spLocks noChangeShapeType="1"/>
              </p:cNvSpPr>
              <p:nvPr/>
            </p:nvSpPr>
            <p:spPr bwMode="auto">
              <a:xfrm>
                <a:off x="912" y="4128"/>
                <a:ext cx="13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99" name="Line 134"/>
              <p:cNvSpPr>
                <a:spLocks noChangeShapeType="1"/>
              </p:cNvSpPr>
              <p:nvPr/>
            </p:nvSpPr>
            <p:spPr bwMode="auto">
              <a:xfrm>
                <a:off x="912" y="3552"/>
                <a:ext cx="0" cy="57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100" name="Line 135"/>
              <p:cNvSpPr>
                <a:spLocks noChangeShapeType="1"/>
              </p:cNvSpPr>
              <p:nvPr/>
            </p:nvSpPr>
            <p:spPr bwMode="auto">
              <a:xfrm>
                <a:off x="1440" y="3552"/>
                <a:ext cx="0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101" name="Line 136"/>
              <p:cNvSpPr>
                <a:spLocks noChangeShapeType="1"/>
              </p:cNvSpPr>
              <p:nvPr/>
            </p:nvSpPr>
            <p:spPr bwMode="auto">
              <a:xfrm>
                <a:off x="1920" y="3552"/>
                <a:ext cx="0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102" name="Line 137"/>
              <p:cNvSpPr>
                <a:spLocks noChangeShapeType="1"/>
              </p:cNvSpPr>
              <p:nvPr/>
            </p:nvSpPr>
            <p:spPr bwMode="auto">
              <a:xfrm>
                <a:off x="2304" y="3552"/>
                <a:ext cx="0" cy="57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213152" name="Group 160"/>
          <p:cNvGrpSpPr>
            <a:grpSpLocks/>
          </p:cNvGrpSpPr>
          <p:nvPr/>
        </p:nvGrpSpPr>
        <p:grpSpPr bwMode="auto">
          <a:xfrm>
            <a:off x="1905000" y="3505200"/>
            <a:ext cx="1828800" cy="1630363"/>
            <a:chOff x="1200" y="2208"/>
            <a:chExt cx="1152" cy="1027"/>
          </a:xfrm>
        </p:grpSpPr>
        <p:sp>
          <p:nvSpPr>
            <p:cNvPr id="43066" name="AutoShape 142"/>
            <p:cNvSpPr>
              <a:spLocks/>
            </p:cNvSpPr>
            <p:nvPr/>
          </p:nvSpPr>
          <p:spPr bwMode="auto">
            <a:xfrm>
              <a:off x="1200" y="2208"/>
              <a:ext cx="1152" cy="1027"/>
            </a:xfrm>
            <a:prstGeom prst="borderCallout1">
              <a:avLst>
                <a:gd name="adj1" fmla="val 7009"/>
                <a:gd name="adj2" fmla="val 104167"/>
                <a:gd name="adj3" fmla="val 149755"/>
                <a:gd name="adj4" fmla="val 21432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1400"/>
                <a:t>ARP </a:t>
              </a:r>
              <a:r>
                <a:rPr lang="ru-RU" altLang="ru-RU" sz="1400"/>
                <a:t>таблица</a:t>
              </a:r>
            </a:p>
          </p:txBody>
        </p:sp>
        <p:grpSp>
          <p:nvGrpSpPr>
            <p:cNvPr id="43067" name="Group 159"/>
            <p:cNvGrpSpPr>
              <a:grpSpLocks/>
            </p:cNvGrpSpPr>
            <p:nvPr/>
          </p:nvGrpSpPr>
          <p:grpSpPr bwMode="auto">
            <a:xfrm>
              <a:off x="1296" y="2395"/>
              <a:ext cx="960" cy="744"/>
              <a:chOff x="1296" y="2395"/>
              <a:chExt cx="960" cy="744"/>
            </a:xfrm>
          </p:grpSpPr>
          <p:sp>
            <p:nvSpPr>
              <p:cNvPr id="43068" name="Rectangle 143"/>
              <p:cNvSpPr>
                <a:spLocks noChangeArrowheads="1"/>
              </p:cNvSpPr>
              <p:nvPr/>
            </p:nvSpPr>
            <p:spPr bwMode="auto">
              <a:xfrm>
                <a:off x="1680" y="2967"/>
                <a:ext cx="576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en-US" altLang="ru-RU" sz="1200"/>
                  <a:t>A.</a:t>
                </a:r>
                <a:r>
                  <a:rPr lang="ru-RU" altLang="ru-RU" sz="1200"/>
                  <a:t>2</a:t>
                </a:r>
              </a:p>
            </p:txBody>
          </p:sp>
          <p:sp>
            <p:nvSpPr>
              <p:cNvPr id="43069" name="Rectangle 144"/>
              <p:cNvSpPr>
                <a:spLocks noChangeArrowheads="1"/>
              </p:cNvSpPr>
              <p:nvPr/>
            </p:nvSpPr>
            <p:spPr bwMode="auto">
              <a:xfrm>
                <a:off x="1296" y="2967"/>
                <a:ext cx="384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200"/>
                  <a:t>7213</a:t>
                </a:r>
              </a:p>
            </p:txBody>
          </p:sp>
          <p:sp>
            <p:nvSpPr>
              <p:cNvPr id="43070" name="Rectangle 145"/>
              <p:cNvSpPr>
                <a:spLocks noChangeArrowheads="1"/>
              </p:cNvSpPr>
              <p:nvPr/>
            </p:nvSpPr>
            <p:spPr bwMode="auto">
              <a:xfrm>
                <a:off x="1680" y="2795"/>
                <a:ext cx="576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en-US" altLang="ru-RU" sz="1200"/>
                  <a:t>A.</a:t>
                </a:r>
                <a:r>
                  <a:rPr lang="ru-RU" altLang="ru-RU" sz="1200"/>
                  <a:t>4</a:t>
                </a:r>
              </a:p>
            </p:txBody>
          </p:sp>
          <p:sp>
            <p:nvSpPr>
              <p:cNvPr id="43071" name="Rectangle 146"/>
              <p:cNvSpPr>
                <a:spLocks noChangeArrowheads="1"/>
              </p:cNvSpPr>
              <p:nvPr/>
            </p:nvSpPr>
            <p:spPr bwMode="auto">
              <a:xfrm>
                <a:off x="1296" y="2795"/>
                <a:ext cx="384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200"/>
                  <a:t>3856</a:t>
                </a:r>
              </a:p>
            </p:txBody>
          </p:sp>
          <p:sp>
            <p:nvSpPr>
              <p:cNvPr id="43072" name="Rectangle 147"/>
              <p:cNvSpPr>
                <a:spLocks noChangeArrowheads="1"/>
              </p:cNvSpPr>
              <p:nvPr/>
            </p:nvSpPr>
            <p:spPr bwMode="auto">
              <a:xfrm>
                <a:off x="1680" y="2567"/>
                <a:ext cx="576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en-US" altLang="ru-RU" sz="1200" b="1"/>
                  <a:t>A.100</a:t>
                </a:r>
                <a:endParaRPr lang="ru-RU" altLang="ru-RU" sz="1200" b="1"/>
              </a:p>
            </p:txBody>
          </p:sp>
          <p:sp>
            <p:nvSpPr>
              <p:cNvPr id="43073" name="Rectangle 148"/>
              <p:cNvSpPr>
                <a:spLocks noChangeArrowheads="1"/>
              </p:cNvSpPr>
              <p:nvPr/>
            </p:nvSpPr>
            <p:spPr bwMode="auto">
              <a:xfrm>
                <a:off x="1296" y="2567"/>
                <a:ext cx="384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200" b="1"/>
                  <a:t>1202</a:t>
                </a:r>
              </a:p>
            </p:txBody>
          </p:sp>
          <p:sp>
            <p:nvSpPr>
              <p:cNvPr id="43074" name="Rectangle 149"/>
              <p:cNvSpPr>
                <a:spLocks noChangeArrowheads="1"/>
              </p:cNvSpPr>
              <p:nvPr/>
            </p:nvSpPr>
            <p:spPr bwMode="auto">
              <a:xfrm>
                <a:off x="1680" y="2395"/>
                <a:ext cx="576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200"/>
                  <a:t>Сетевой</a:t>
                </a:r>
              </a:p>
            </p:txBody>
          </p:sp>
          <p:sp>
            <p:nvSpPr>
              <p:cNvPr id="43075" name="Rectangle 150"/>
              <p:cNvSpPr>
                <a:spLocks noChangeArrowheads="1"/>
              </p:cNvSpPr>
              <p:nvPr/>
            </p:nvSpPr>
            <p:spPr bwMode="auto">
              <a:xfrm>
                <a:off x="1296" y="2395"/>
                <a:ext cx="384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en-US" altLang="ru-RU" sz="1200"/>
                  <a:t>MAC</a:t>
                </a:r>
                <a:endParaRPr lang="ru-RU" altLang="ru-RU" sz="1200"/>
              </a:p>
            </p:txBody>
          </p:sp>
          <p:sp>
            <p:nvSpPr>
              <p:cNvPr id="43076" name="Line 151"/>
              <p:cNvSpPr>
                <a:spLocks noChangeShapeType="1"/>
              </p:cNvSpPr>
              <p:nvPr/>
            </p:nvSpPr>
            <p:spPr bwMode="auto">
              <a:xfrm>
                <a:off x="1296" y="2395"/>
                <a:ext cx="96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77" name="Line 152"/>
              <p:cNvSpPr>
                <a:spLocks noChangeShapeType="1"/>
              </p:cNvSpPr>
              <p:nvPr/>
            </p:nvSpPr>
            <p:spPr bwMode="auto">
              <a:xfrm>
                <a:off x="1296" y="2567"/>
                <a:ext cx="9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78" name="Line 153"/>
              <p:cNvSpPr>
                <a:spLocks noChangeShapeType="1"/>
              </p:cNvSpPr>
              <p:nvPr/>
            </p:nvSpPr>
            <p:spPr bwMode="auto">
              <a:xfrm>
                <a:off x="1296" y="2795"/>
                <a:ext cx="9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79" name="Line 154"/>
              <p:cNvSpPr>
                <a:spLocks noChangeShapeType="1"/>
              </p:cNvSpPr>
              <p:nvPr/>
            </p:nvSpPr>
            <p:spPr bwMode="auto">
              <a:xfrm>
                <a:off x="1296" y="2967"/>
                <a:ext cx="9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80" name="Line 155"/>
              <p:cNvSpPr>
                <a:spLocks noChangeShapeType="1"/>
              </p:cNvSpPr>
              <p:nvPr/>
            </p:nvSpPr>
            <p:spPr bwMode="auto">
              <a:xfrm>
                <a:off x="1296" y="3139"/>
                <a:ext cx="96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81" name="Line 156"/>
              <p:cNvSpPr>
                <a:spLocks noChangeShapeType="1"/>
              </p:cNvSpPr>
              <p:nvPr/>
            </p:nvSpPr>
            <p:spPr bwMode="auto">
              <a:xfrm>
                <a:off x="1296" y="2395"/>
                <a:ext cx="0" cy="74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82" name="Line 157"/>
              <p:cNvSpPr>
                <a:spLocks noChangeShapeType="1"/>
              </p:cNvSpPr>
              <p:nvPr/>
            </p:nvSpPr>
            <p:spPr bwMode="auto">
              <a:xfrm>
                <a:off x="1680" y="2395"/>
                <a:ext cx="0" cy="7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83" name="Line 158"/>
              <p:cNvSpPr>
                <a:spLocks noChangeShapeType="1"/>
              </p:cNvSpPr>
              <p:nvPr/>
            </p:nvSpPr>
            <p:spPr bwMode="auto">
              <a:xfrm>
                <a:off x="2256" y="2395"/>
                <a:ext cx="0" cy="74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213153" name="Rectangle 161"/>
          <p:cNvSpPr>
            <a:spLocks noChangeArrowheads="1"/>
          </p:cNvSpPr>
          <p:nvPr/>
        </p:nvSpPr>
        <p:spPr bwMode="auto">
          <a:xfrm>
            <a:off x="5029200" y="2209800"/>
            <a:ext cx="5334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/>
              <a:t>1202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15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44139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44140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40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en-US" altLang="ru-RU" sz="3600" smtClean="0"/>
              <a:t>A.3 </a:t>
            </a:r>
            <a:r>
              <a:rPr lang="ru-RU" altLang="ru-RU" sz="3600" smtClean="0">
                <a:sym typeface="Symbol" pitchFamily="18" charset="2"/>
              </a:rPr>
              <a:t></a:t>
            </a:r>
            <a:r>
              <a:rPr lang="en-US" altLang="ru-RU" sz="3600" smtClean="0"/>
              <a:t> </a:t>
            </a:r>
            <a:r>
              <a:rPr lang="ru-RU" altLang="ru-RU" sz="3600" smtClean="0"/>
              <a:t>Глобальная сеть</a:t>
            </a:r>
          </a:p>
        </p:txBody>
      </p:sp>
      <p:grpSp>
        <p:nvGrpSpPr>
          <p:cNvPr id="44036" name="Group 149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44135" name="Rectangle 7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44136" name="Rectangle 8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4137" name="Rectangle 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4138" name="Rectangle 10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44037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38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4039" name="Group 13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44131" name="Rectangle 14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4132" name="Rectangle 15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4133" name="Rectangle 16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4134" name="Rectangle 17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4040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41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42" name="Rectangle 20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4043" name="Rectangle 21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4044" name="Rectangle 22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4045" name="Rectangle 23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4046" name="Text Box 24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44047" name="Group 150"/>
          <p:cNvGrpSpPr>
            <a:grpSpLocks/>
          </p:cNvGrpSpPr>
          <p:nvPr/>
        </p:nvGrpSpPr>
        <p:grpSpPr bwMode="auto">
          <a:xfrm>
            <a:off x="4159250" y="2971800"/>
            <a:ext cx="3251200" cy="1371600"/>
            <a:chOff x="2620" y="1872"/>
            <a:chExt cx="2048" cy="864"/>
          </a:xfrm>
        </p:grpSpPr>
        <p:sp>
          <p:nvSpPr>
            <p:cNvPr id="44124" name="Rectangle 26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4125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4126" name="Rectangle 28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44127" name="Rectangle 29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4128" name="Text Box 30"/>
            <p:cNvSpPr txBox="1">
              <a:spLocks noChangeArrowheads="1"/>
            </p:cNvSpPr>
            <p:nvPr/>
          </p:nvSpPr>
          <p:spPr bwMode="auto">
            <a:xfrm>
              <a:off x="3699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4129" name="Text Box 31"/>
            <p:cNvSpPr txBox="1">
              <a:spLocks noChangeArrowheads="1"/>
            </p:cNvSpPr>
            <p:nvPr/>
          </p:nvSpPr>
          <p:spPr bwMode="auto">
            <a:xfrm>
              <a:off x="4320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4130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44048" name="Text Box 33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4049" name="Text Box 34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4050" name="Text Box 35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4051" name="Rectangle 36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4052" name="Text Box 37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44053" name="Group 38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44120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44121" name="Rectangle 4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4122" name="Rectangle 41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4123" name="Rectangle 4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44054" name="AutoShape 43"/>
          <p:cNvCxnSpPr>
            <a:cxnSpLocks noChangeShapeType="1"/>
            <a:stCxn id="44126" idx="2"/>
            <a:endCxn id="44138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5" name="AutoShape 44"/>
          <p:cNvCxnSpPr>
            <a:cxnSpLocks noChangeShapeType="1"/>
            <a:stCxn id="44136" idx="1"/>
            <a:endCxn id="44132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6" name="AutoShape 45"/>
          <p:cNvCxnSpPr>
            <a:cxnSpLocks noChangeShapeType="1"/>
            <a:stCxn id="44137" idx="3"/>
            <a:endCxn id="44121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7" name="AutoShape 46"/>
          <p:cNvCxnSpPr>
            <a:cxnSpLocks noChangeShapeType="1"/>
            <a:stCxn id="44133" idx="2"/>
            <a:endCxn id="44043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8" name="AutoShape 47"/>
          <p:cNvCxnSpPr>
            <a:cxnSpLocks noChangeShapeType="1"/>
            <a:stCxn id="44134" idx="2"/>
            <a:endCxn id="44042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9" name="AutoShape 48"/>
          <p:cNvCxnSpPr>
            <a:cxnSpLocks noChangeShapeType="1"/>
            <a:stCxn id="44122" idx="2"/>
            <a:endCxn id="44044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0" name="AutoShape 49"/>
          <p:cNvCxnSpPr>
            <a:cxnSpLocks noChangeShapeType="1"/>
            <a:stCxn id="44123" idx="2"/>
            <a:endCxn id="44045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1" name="AutoShape 50"/>
          <p:cNvCxnSpPr>
            <a:cxnSpLocks noChangeShapeType="1"/>
            <a:stCxn id="44127" idx="3"/>
            <a:endCxn id="44118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2" name="AutoShape 51"/>
          <p:cNvCxnSpPr>
            <a:cxnSpLocks noChangeShapeType="1"/>
            <a:stCxn id="44051" idx="3"/>
            <a:endCxn id="44125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4063" name="Group 52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44118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4119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15095" name="Group 55"/>
          <p:cNvGraphicFramePr>
            <a:graphicFrameLocks noGrp="1"/>
          </p:cNvGraphicFramePr>
          <p:nvPr/>
        </p:nvGraphicFramePr>
        <p:xfrm>
          <a:off x="35052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8555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1202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Z.76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4087" name="AutoShape 118"/>
          <p:cNvCxnSpPr>
            <a:cxnSpLocks noChangeShapeType="1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5159" name="Group 119"/>
          <p:cNvGrpSpPr>
            <a:grpSpLocks/>
          </p:cNvGrpSpPr>
          <p:nvPr/>
        </p:nvGrpSpPr>
        <p:grpSpPr bwMode="auto">
          <a:xfrm>
            <a:off x="6629400" y="5181600"/>
            <a:ext cx="762000" cy="153988"/>
            <a:chOff x="4176" y="3264"/>
            <a:chExt cx="480" cy="97"/>
          </a:xfrm>
        </p:grpSpPr>
        <p:cxnSp>
          <p:nvCxnSpPr>
            <p:cNvPr id="44116" name="AutoShape 120"/>
            <p:cNvCxnSpPr>
              <a:cxnSpLocks noChangeShapeType="1"/>
            </p:cNvCxnSpPr>
            <p:nvPr/>
          </p:nvCxnSpPr>
          <p:spPr bwMode="auto">
            <a:xfrm>
              <a:off x="4176" y="3264"/>
              <a:ext cx="192" cy="96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117" name="AutoShape 121"/>
            <p:cNvCxnSpPr>
              <a:cxnSpLocks noChangeShapeType="1"/>
            </p:cNvCxnSpPr>
            <p:nvPr/>
          </p:nvCxnSpPr>
          <p:spPr bwMode="auto">
            <a:xfrm rot="-5400000" flipH="1" flipV="1">
              <a:off x="4511" y="3217"/>
              <a:ext cx="1" cy="288"/>
            </a:xfrm>
            <a:prstGeom prst="curvedConnector3">
              <a:avLst>
                <a:gd name="adj1" fmla="val -14400000"/>
              </a:avLst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5162" name="Group 122"/>
          <p:cNvGrpSpPr>
            <a:grpSpLocks/>
          </p:cNvGrpSpPr>
          <p:nvPr/>
        </p:nvGrpSpPr>
        <p:grpSpPr bwMode="auto">
          <a:xfrm>
            <a:off x="5181600" y="4953000"/>
            <a:ext cx="3124200" cy="685800"/>
            <a:chOff x="3264" y="3120"/>
            <a:chExt cx="1968" cy="432"/>
          </a:xfrm>
        </p:grpSpPr>
        <p:cxnSp>
          <p:nvCxnSpPr>
            <p:cNvPr id="44114" name="AutoShape 123"/>
            <p:cNvCxnSpPr>
              <a:cxnSpLocks noChangeShapeType="1"/>
            </p:cNvCxnSpPr>
            <p:nvPr/>
          </p:nvCxnSpPr>
          <p:spPr bwMode="auto">
            <a:xfrm>
              <a:off x="3264" y="3120"/>
              <a:ext cx="816" cy="14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115" name="AutoShape 124"/>
            <p:cNvCxnSpPr>
              <a:cxnSpLocks noChangeShapeType="1"/>
            </p:cNvCxnSpPr>
            <p:nvPr/>
          </p:nvCxnSpPr>
          <p:spPr bwMode="auto">
            <a:xfrm rot="5400000" flipH="1">
              <a:off x="4896" y="3216"/>
              <a:ext cx="96" cy="576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5165" name="Group 125"/>
          <p:cNvGrpSpPr>
            <a:grpSpLocks/>
          </p:cNvGrpSpPr>
          <p:nvPr/>
        </p:nvGrpSpPr>
        <p:grpSpPr bwMode="auto">
          <a:xfrm>
            <a:off x="152400" y="1828800"/>
            <a:ext cx="2133600" cy="2362200"/>
            <a:chOff x="288" y="1056"/>
            <a:chExt cx="1344" cy="1488"/>
          </a:xfrm>
        </p:grpSpPr>
        <p:sp>
          <p:nvSpPr>
            <p:cNvPr id="44091" name="AutoShape 126"/>
            <p:cNvSpPr>
              <a:spLocks/>
            </p:cNvSpPr>
            <p:nvPr/>
          </p:nvSpPr>
          <p:spPr bwMode="auto">
            <a:xfrm>
              <a:off x="288" y="1056"/>
              <a:ext cx="1344" cy="1488"/>
            </a:xfrm>
            <a:prstGeom prst="borderCallout1">
              <a:avLst>
                <a:gd name="adj1" fmla="val 4838"/>
                <a:gd name="adj2" fmla="val 103569"/>
                <a:gd name="adj3" fmla="val 130847"/>
                <a:gd name="adj4" fmla="val 16860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1400"/>
                <a:t>Таблица коммутации</a:t>
              </a:r>
            </a:p>
          </p:txBody>
        </p:sp>
        <p:sp>
          <p:nvSpPr>
            <p:cNvPr id="44092" name="Rectangle 127"/>
            <p:cNvSpPr>
              <a:spLocks noChangeArrowheads="1"/>
            </p:cNvSpPr>
            <p:nvPr/>
          </p:nvSpPr>
          <p:spPr bwMode="auto">
            <a:xfrm>
              <a:off x="960" y="2257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3</a:t>
              </a:r>
            </a:p>
          </p:txBody>
        </p:sp>
        <p:sp>
          <p:nvSpPr>
            <p:cNvPr id="44093" name="Rectangle 128"/>
            <p:cNvSpPr>
              <a:spLocks noChangeArrowheads="1"/>
            </p:cNvSpPr>
            <p:nvPr/>
          </p:nvSpPr>
          <p:spPr bwMode="auto">
            <a:xfrm>
              <a:off x="384" y="2257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3856</a:t>
              </a:r>
            </a:p>
          </p:txBody>
        </p:sp>
        <p:sp>
          <p:nvSpPr>
            <p:cNvPr id="44094" name="Rectangle 129"/>
            <p:cNvSpPr>
              <a:spLocks noChangeArrowheads="1"/>
            </p:cNvSpPr>
            <p:nvPr/>
          </p:nvSpPr>
          <p:spPr bwMode="auto">
            <a:xfrm>
              <a:off x="960" y="2066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3</a:t>
              </a:r>
            </a:p>
          </p:txBody>
        </p:sp>
        <p:sp>
          <p:nvSpPr>
            <p:cNvPr id="44095" name="Rectangle 130"/>
            <p:cNvSpPr>
              <a:spLocks noChangeArrowheads="1"/>
            </p:cNvSpPr>
            <p:nvPr/>
          </p:nvSpPr>
          <p:spPr bwMode="auto">
            <a:xfrm>
              <a:off x="384" y="2066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8555</a:t>
              </a:r>
            </a:p>
          </p:txBody>
        </p:sp>
        <p:sp>
          <p:nvSpPr>
            <p:cNvPr id="44096" name="Rectangle 131"/>
            <p:cNvSpPr>
              <a:spLocks noChangeArrowheads="1"/>
            </p:cNvSpPr>
            <p:nvPr/>
          </p:nvSpPr>
          <p:spPr bwMode="auto">
            <a:xfrm>
              <a:off x="960" y="1875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 b="1"/>
                <a:t>2</a:t>
              </a:r>
            </a:p>
          </p:txBody>
        </p:sp>
        <p:sp>
          <p:nvSpPr>
            <p:cNvPr id="44097" name="Rectangle 132"/>
            <p:cNvSpPr>
              <a:spLocks noChangeArrowheads="1"/>
            </p:cNvSpPr>
            <p:nvPr/>
          </p:nvSpPr>
          <p:spPr bwMode="auto">
            <a:xfrm>
              <a:off x="384" y="1875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 b="1"/>
                <a:t>1202</a:t>
              </a:r>
            </a:p>
          </p:txBody>
        </p:sp>
        <p:sp>
          <p:nvSpPr>
            <p:cNvPr id="44098" name="Rectangle 133"/>
            <p:cNvSpPr>
              <a:spLocks noChangeArrowheads="1"/>
            </p:cNvSpPr>
            <p:nvPr/>
          </p:nvSpPr>
          <p:spPr bwMode="auto">
            <a:xfrm>
              <a:off x="960" y="1681"/>
              <a:ext cx="57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</a:t>
              </a:r>
            </a:p>
          </p:txBody>
        </p:sp>
        <p:sp>
          <p:nvSpPr>
            <p:cNvPr id="44099" name="Rectangle 134"/>
            <p:cNvSpPr>
              <a:spLocks noChangeArrowheads="1"/>
            </p:cNvSpPr>
            <p:nvPr/>
          </p:nvSpPr>
          <p:spPr bwMode="auto">
            <a:xfrm>
              <a:off x="384" y="1681"/>
              <a:ext cx="57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7213</a:t>
              </a:r>
            </a:p>
          </p:txBody>
        </p:sp>
        <p:sp>
          <p:nvSpPr>
            <p:cNvPr id="44100" name="Rectangle 135"/>
            <p:cNvSpPr>
              <a:spLocks noChangeArrowheads="1"/>
            </p:cNvSpPr>
            <p:nvPr/>
          </p:nvSpPr>
          <p:spPr bwMode="auto">
            <a:xfrm>
              <a:off x="960" y="1490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</a:t>
              </a:r>
            </a:p>
          </p:txBody>
        </p:sp>
        <p:sp>
          <p:nvSpPr>
            <p:cNvPr id="44101" name="Rectangle 136"/>
            <p:cNvSpPr>
              <a:spLocks noChangeArrowheads="1"/>
            </p:cNvSpPr>
            <p:nvPr/>
          </p:nvSpPr>
          <p:spPr bwMode="auto">
            <a:xfrm>
              <a:off x="384" y="1490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1475</a:t>
              </a:r>
            </a:p>
          </p:txBody>
        </p:sp>
        <p:sp>
          <p:nvSpPr>
            <p:cNvPr id="44102" name="Rectangle 137"/>
            <p:cNvSpPr>
              <a:spLocks noChangeArrowheads="1"/>
            </p:cNvSpPr>
            <p:nvPr/>
          </p:nvSpPr>
          <p:spPr bwMode="auto">
            <a:xfrm>
              <a:off x="960" y="1299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Порт</a:t>
              </a:r>
            </a:p>
          </p:txBody>
        </p:sp>
        <p:sp>
          <p:nvSpPr>
            <p:cNvPr id="44103" name="Rectangle 138"/>
            <p:cNvSpPr>
              <a:spLocks noChangeArrowheads="1"/>
            </p:cNvSpPr>
            <p:nvPr/>
          </p:nvSpPr>
          <p:spPr bwMode="auto">
            <a:xfrm>
              <a:off x="384" y="1299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МАС</a:t>
              </a:r>
            </a:p>
          </p:txBody>
        </p:sp>
        <p:sp>
          <p:nvSpPr>
            <p:cNvPr id="44104" name="Line 139"/>
            <p:cNvSpPr>
              <a:spLocks noChangeShapeType="1"/>
            </p:cNvSpPr>
            <p:nvPr/>
          </p:nvSpPr>
          <p:spPr bwMode="auto">
            <a:xfrm>
              <a:off x="384" y="1299"/>
              <a:ext cx="11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4105" name="Line 140"/>
            <p:cNvSpPr>
              <a:spLocks noChangeShapeType="1"/>
            </p:cNvSpPr>
            <p:nvPr/>
          </p:nvSpPr>
          <p:spPr bwMode="auto">
            <a:xfrm>
              <a:off x="384" y="1490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4106" name="Line 141"/>
            <p:cNvSpPr>
              <a:spLocks noChangeShapeType="1"/>
            </p:cNvSpPr>
            <p:nvPr/>
          </p:nvSpPr>
          <p:spPr bwMode="auto">
            <a:xfrm>
              <a:off x="384" y="1681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4107" name="Line 142"/>
            <p:cNvSpPr>
              <a:spLocks noChangeShapeType="1"/>
            </p:cNvSpPr>
            <p:nvPr/>
          </p:nvSpPr>
          <p:spPr bwMode="auto">
            <a:xfrm>
              <a:off x="384" y="1875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4108" name="Line 143"/>
            <p:cNvSpPr>
              <a:spLocks noChangeShapeType="1"/>
            </p:cNvSpPr>
            <p:nvPr/>
          </p:nvSpPr>
          <p:spPr bwMode="auto">
            <a:xfrm>
              <a:off x="384" y="206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4109" name="Line 144"/>
            <p:cNvSpPr>
              <a:spLocks noChangeShapeType="1"/>
            </p:cNvSpPr>
            <p:nvPr/>
          </p:nvSpPr>
          <p:spPr bwMode="auto">
            <a:xfrm>
              <a:off x="384" y="2257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4110" name="Line 145"/>
            <p:cNvSpPr>
              <a:spLocks noChangeShapeType="1"/>
            </p:cNvSpPr>
            <p:nvPr/>
          </p:nvSpPr>
          <p:spPr bwMode="auto">
            <a:xfrm>
              <a:off x="384" y="2448"/>
              <a:ext cx="11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4111" name="Line 146"/>
            <p:cNvSpPr>
              <a:spLocks noChangeShapeType="1"/>
            </p:cNvSpPr>
            <p:nvPr/>
          </p:nvSpPr>
          <p:spPr bwMode="auto">
            <a:xfrm>
              <a:off x="384" y="1299"/>
              <a:ext cx="0" cy="11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4112" name="Line 147"/>
            <p:cNvSpPr>
              <a:spLocks noChangeShapeType="1"/>
            </p:cNvSpPr>
            <p:nvPr/>
          </p:nvSpPr>
          <p:spPr bwMode="auto">
            <a:xfrm>
              <a:off x="960" y="1299"/>
              <a:ext cx="0" cy="11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4113" name="Line 148"/>
            <p:cNvSpPr>
              <a:spLocks noChangeShapeType="1"/>
            </p:cNvSpPr>
            <p:nvPr/>
          </p:nvSpPr>
          <p:spPr bwMode="auto">
            <a:xfrm>
              <a:off x="1536" y="1299"/>
              <a:ext cx="0" cy="11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1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45192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45193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505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en-US" altLang="ru-RU" sz="3600" smtClean="0"/>
              <a:t>A.3 </a:t>
            </a:r>
            <a:r>
              <a:rPr lang="ru-RU" altLang="ru-RU" sz="3600" smtClean="0">
                <a:sym typeface="Symbol" pitchFamily="18" charset="2"/>
              </a:rPr>
              <a:t></a:t>
            </a:r>
            <a:r>
              <a:rPr lang="en-US" altLang="ru-RU" sz="3600" smtClean="0"/>
              <a:t> </a:t>
            </a:r>
            <a:r>
              <a:rPr lang="ru-RU" altLang="ru-RU" sz="3600" smtClean="0"/>
              <a:t>Глобальная сеть</a:t>
            </a:r>
          </a:p>
        </p:txBody>
      </p:sp>
      <p:grpSp>
        <p:nvGrpSpPr>
          <p:cNvPr id="45060" name="Group 165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45188" name="Rectangle 7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45189" name="Rectangle 8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5190" name="Rectangle 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5191" name="Rectangle 10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45061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2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5063" name="Group 13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45184" name="Rectangle 14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5185" name="Rectangle 15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5186" name="Rectangle 16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5187" name="Rectangle 17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5064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5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6" name="Rectangle 20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067" name="Rectangle 21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068" name="Rectangle 22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069" name="Rectangle 23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070" name="Text Box 24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45071" name="Group 166"/>
          <p:cNvGrpSpPr>
            <a:grpSpLocks/>
          </p:cNvGrpSpPr>
          <p:nvPr/>
        </p:nvGrpSpPr>
        <p:grpSpPr bwMode="auto">
          <a:xfrm>
            <a:off x="4159250" y="2971800"/>
            <a:ext cx="3251200" cy="1371600"/>
            <a:chOff x="2620" y="1872"/>
            <a:chExt cx="2048" cy="864"/>
          </a:xfrm>
        </p:grpSpPr>
        <p:sp>
          <p:nvSpPr>
            <p:cNvPr id="45177" name="Rectangle 26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5178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5179" name="Rectangle 28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45180" name="Rectangle 29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5181" name="Text Box 30"/>
            <p:cNvSpPr txBox="1">
              <a:spLocks noChangeArrowheads="1"/>
            </p:cNvSpPr>
            <p:nvPr/>
          </p:nvSpPr>
          <p:spPr bwMode="auto">
            <a:xfrm>
              <a:off x="3699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5182" name="Text Box 31"/>
            <p:cNvSpPr txBox="1">
              <a:spLocks noChangeArrowheads="1"/>
            </p:cNvSpPr>
            <p:nvPr/>
          </p:nvSpPr>
          <p:spPr bwMode="auto">
            <a:xfrm>
              <a:off x="4320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5183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45072" name="Text Box 33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5073" name="Text Box 34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5074" name="Text Box 35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5075" name="Rectangle 36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076" name="Text Box 37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45077" name="Group 38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45173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45174" name="Rectangle 4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5175" name="Rectangle 41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5176" name="Rectangle 4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45078" name="AutoShape 43"/>
          <p:cNvCxnSpPr>
            <a:cxnSpLocks noChangeShapeType="1"/>
            <a:stCxn id="45179" idx="2"/>
            <a:endCxn id="45191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9" name="AutoShape 44"/>
          <p:cNvCxnSpPr>
            <a:cxnSpLocks noChangeShapeType="1"/>
            <a:stCxn id="45189" idx="1"/>
            <a:endCxn id="45185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0" name="AutoShape 45"/>
          <p:cNvCxnSpPr>
            <a:cxnSpLocks noChangeShapeType="1"/>
            <a:stCxn id="45190" idx="3"/>
            <a:endCxn id="45174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1" name="AutoShape 46"/>
          <p:cNvCxnSpPr>
            <a:cxnSpLocks noChangeShapeType="1"/>
            <a:stCxn id="45186" idx="2"/>
            <a:endCxn id="45067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2" name="AutoShape 47"/>
          <p:cNvCxnSpPr>
            <a:cxnSpLocks noChangeShapeType="1"/>
            <a:stCxn id="45187" idx="2"/>
            <a:endCxn id="45066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3" name="AutoShape 48"/>
          <p:cNvCxnSpPr>
            <a:cxnSpLocks noChangeShapeType="1"/>
            <a:stCxn id="45175" idx="2"/>
            <a:endCxn id="45068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4" name="AutoShape 49"/>
          <p:cNvCxnSpPr>
            <a:cxnSpLocks noChangeShapeType="1"/>
            <a:stCxn id="45176" idx="2"/>
            <a:endCxn id="45069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5" name="AutoShape 50"/>
          <p:cNvCxnSpPr>
            <a:cxnSpLocks noChangeShapeType="1"/>
            <a:stCxn id="45180" idx="3"/>
            <a:endCxn id="45171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6" name="AutoShape 51"/>
          <p:cNvCxnSpPr>
            <a:cxnSpLocks noChangeShapeType="1"/>
            <a:stCxn id="45075" idx="3"/>
            <a:endCxn id="45178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087" name="Group 52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45171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5172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16119" name="Group 55"/>
          <p:cNvGraphicFramePr>
            <a:graphicFrameLocks noGrp="1"/>
          </p:cNvGraphicFramePr>
          <p:nvPr/>
        </p:nvGraphicFramePr>
        <p:xfrm>
          <a:off x="35052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8555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1202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Z.76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5111" name="AutoShape 78"/>
          <p:cNvCxnSpPr>
            <a:cxnSpLocks noChangeShapeType="1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112" name="Group 79"/>
          <p:cNvGrpSpPr>
            <a:grpSpLocks/>
          </p:cNvGrpSpPr>
          <p:nvPr/>
        </p:nvGrpSpPr>
        <p:grpSpPr bwMode="auto">
          <a:xfrm>
            <a:off x="6629400" y="5181600"/>
            <a:ext cx="762000" cy="153988"/>
            <a:chOff x="4176" y="3264"/>
            <a:chExt cx="480" cy="97"/>
          </a:xfrm>
        </p:grpSpPr>
        <p:cxnSp>
          <p:nvCxnSpPr>
            <p:cNvPr id="45169" name="AutoShape 80"/>
            <p:cNvCxnSpPr>
              <a:cxnSpLocks noChangeShapeType="1"/>
            </p:cNvCxnSpPr>
            <p:nvPr/>
          </p:nvCxnSpPr>
          <p:spPr bwMode="auto">
            <a:xfrm>
              <a:off x="4176" y="3264"/>
              <a:ext cx="192" cy="96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170" name="AutoShape 81"/>
            <p:cNvCxnSpPr>
              <a:cxnSpLocks noChangeShapeType="1"/>
            </p:cNvCxnSpPr>
            <p:nvPr/>
          </p:nvCxnSpPr>
          <p:spPr bwMode="auto">
            <a:xfrm rot="-5400000" flipH="1" flipV="1">
              <a:off x="4511" y="3217"/>
              <a:ext cx="1" cy="288"/>
            </a:xfrm>
            <a:prstGeom prst="curvedConnector3">
              <a:avLst>
                <a:gd name="adj1" fmla="val -14400000"/>
              </a:avLst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5113" name="Group 82"/>
          <p:cNvGrpSpPr>
            <a:grpSpLocks/>
          </p:cNvGrpSpPr>
          <p:nvPr/>
        </p:nvGrpSpPr>
        <p:grpSpPr bwMode="auto">
          <a:xfrm>
            <a:off x="5181600" y="4953000"/>
            <a:ext cx="3124200" cy="685800"/>
            <a:chOff x="3264" y="3120"/>
            <a:chExt cx="1968" cy="432"/>
          </a:xfrm>
        </p:grpSpPr>
        <p:cxnSp>
          <p:nvCxnSpPr>
            <p:cNvPr id="45167" name="AutoShape 83"/>
            <p:cNvCxnSpPr>
              <a:cxnSpLocks noChangeShapeType="1"/>
            </p:cNvCxnSpPr>
            <p:nvPr/>
          </p:nvCxnSpPr>
          <p:spPr bwMode="auto">
            <a:xfrm>
              <a:off x="3264" y="3120"/>
              <a:ext cx="816" cy="14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168" name="AutoShape 84"/>
            <p:cNvCxnSpPr>
              <a:cxnSpLocks noChangeShapeType="1"/>
            </p:cNvCxnSpPr>
            <p:nvPr/>
          </p:nvCxnSpPr>
          <p:spPr bwMode="auto">
            <a:xfrm rot="5400000" flipH="1">
              <a:off x="4896" y="3216"/>
              <a:ext cx="96" cy="576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5114" name="AutoShape 109"/>
          <p:cNvCxnSpPr>
            <a:cxnSpLocks noChangeShapeType="1"/>
            <a:stCxn id="45191" idx="2"/>
            <a:endCxn id="45190" idx="1"/>
          </p:cNvCxnSpPr>
          <p:nvPr/>
        </p:nvCxnSpPr>
        <p:spPr bwMode="auto">
          <a:xfrm rot="16200000" flipH="1">
            <a:off x="4457700" y="4381500"/>
            <a:ext cx="304800" cy="8382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174" name="AutoShape 110"/>
          <p:cNvCxnSpPr>
            <a:cxnSpLocks noChangeShapeType="1"/>
            <a:stCxn id="45179" idx="2"/>
            <a:endCxn id="45191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6199" name="Group 135"/>
          <p:cNvGrpSpPr>
            <a:grpSpLocks/>
          </p:cNvGrpSpPr>
          <p:nvPr/>
        </p:nvGrpSpPr>
        <p:grpSpPr bwMode="auto">
          <a:xfrm>
            <a:off x="685800" y="2057400"/>
            <a:ext cx="1828800" cy="1905000"/>
            <a:chOff x="336" y="1392"/>
            <a:chExt cx="1152" cy="1200"/>
          </a:xfrm>
        </p:grpSpPr>
        <p:sp>
          <p:nvSpPr>
            <p:cNvPr id="45147" name="AutoShape 136"/>
            <p:cNvSpPr>
              <a:spLocks/>
            </p:cNvSpPr>
            <p:nvPr/>
          </p:nvSpPr>
          <p:spPr bwMode="auto">
            <a:xfrm>
              <a:off x="336" y="1392"/>
              <a:ext cx="1152" cy="1200"/>
            </a:xfrm>
            <a:prstGeom prst="borderCallout1">
              <a:avLst>
                <a:gd name="adj1" fmla="val 6000"/>
                <a:gd name="adj2" fmla="val 104167"/>
                <a:gd name="adj3" fmla="val 70167"/>
                <a:gd name="adj4" fmla="val 23932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1400"/>
                <a:t>ARP </a:t>
              </a:r>
              <a:r>
                <a:rPr lang="ru-RU" altLang="ru-RU" sz="1400"/>
                <a:t>таблица</a:t>
              </a:r>
            </a:p>
          </p:txBody>
        </p:sp>
        <p:sp>
          <p:nvSpPr>
            <p:cNvPr id="45148" name="Rectangle 137"/>
            <p:cNvSpPr>
              <a:spLocks noChangeArrowheads="1"/>
            </p:cNvSpPr>
            <p:nvPr/>
          </p:nvSpPr>
          <p:spPr bwMode="auto">
            <a:xfrm>
              <a:off x="816" y="2112"/>
              <a:ext cx="576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/>
                <a:t>B</a:t>
              </a:r>
              <a:r>
                <a:rPr lang="ru-RU" altLang="ru-RU" sz="1200"/>
                <a:t>.6</a:t>
              </a:r>
            </a:p>
          </p:txBody>
        </p:sp>
        <p:sp>
          <p:nvSpPr>
            <p:cNvPr id="45149" name="Rectangle 138"/>
            <p:cNvSpPr>
              <a:spLocks noChangeArrowheads="1"/>
            </p:cNvSpPr>
            <p:nvPr/>
          </p:nvSpPr>
          <p:spPr bwMode="auto">
            <a:xfrm>
              <a:off x="432" y="2112"/>
              <a:ext cx="38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/>
                <a:t>9965</a:t>
              </a:r>
            </a:p>
          </p:txBody>
        </p:sp>
        <p:sp>
          <p:nvSpPr>
            <p:cNvPr id="45150" name="Rectangle 139"/>
            <p:cNvSpPr>
              <a:spLocks noChangeArrowheads="1"/>
            </p:cNvSpPr>
            <p:nvPr/>
          </p:nvSpPr>
          <p:spPr bwMode="auto">
            <a:xfrm>
              <a:off x="816" y="1920"/>
              <a:ext cx="576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/>
                <a:t>A.</a:t>
              </a:r>
              <a:r>
                <a:rPr lang="ru-RU" altLang="ru-RU" sz="1200"/>
                <a:t>3</a:t>
              </a:r>
            </a:p>
          </p:txBody>
        </p:sp>
        <p:sp>
          <p:nvSpPr>
            <p:cNvPr id="45151" name="Rectangle 140"/>
            <p:cNvSpPr>
              <a:spLocks noChangeArrowheads="1"/>
            </p:cNvSpPr>
            <p:nvPr/>
          </p:nvSpPr>
          <p:spPr bwMode="auto">
            <a:xfrm>
              <a:off x="432" y="1920"/>
              <a:ext cx="38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/>
                <a:t>8553</a:t>
              </a:r>
            </a:p>
          </p:txBody>
        </p:sp>
        <p:sp>
          <p:nvSpPr>
            <p:cNvPr id="45152" name="Rectangle 141"/>
            <p:cNvSpPr>
              <a:spLocks noChangeArrowheads="1"/>
            </p:cNvSpPr>
            <p:nvPr/>
          </p:nvSpPr>
          <p:spPr bwMode="auto">
            <a:xfrm>
              <a:off x="816" y="1756"/>
              <a:ext cx="576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 b="1"/>
                <a:t>С</a:t>
              </a:r>
              <a:r>
                <a:rPr lang="en-US" altLang="ru-RU" sz="1200" b="1"/>
                <a:t>.</a:t>
              </a:r>
              <a:r>
                <a:rPr lang="ru-RU" altLang="ru-RU" sz="1200" b="1"/>
                <a:t>24</a:t>
              </a:r>
            </a:p>
          </p:txBody>
        </p:sp>
        <p:sp>
          <p:nvSpPr>
            <p:cNvPr id="45153" name="Rectangle 142"/>
            <p:cNvSpPr>
              <a:spLocks noChangeArrowheads="1"/>
            </p:cNvSpPr>
            <p:nvPr/>
          </p:nvSpPr>
          <p:spPr bwMode="auto">
            <a:xfrm>
              <a:off x="432" y="1756"/>
              <a:ext cx="384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 b="1"/>
                <a:t>4413</a:t>
              </a:r>
            </a:p>
          </p:txBody>
        </p:sp>
        <p:sp>
          <p:nvSpPr>
            <p:cNvPr id="45154" name="Rectangle 143"/>
            <p:cNvSpPr>
              <a:spLocks noChangeArrowheads="1"/>
            </p:cNvSpPr>
            <p:nvPr/>
          </p:nvSpPr>
          <p:spPr bwMode="auto">
            <a:xfrm>
              <a:off x="816" y="1584"/>
              <a:ext cx="576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/>
                <a:t>Сетевой</a:t>
              </a:r>
            </a:p>
          </p:txBody>
        </p:sp>
        <p:sp>
          <p:nvSpPr>
            <p:cNvPr id="45155" name="Rectangle 144"/>
            <p:cNvSpPr>
              <a:spLocks noChangeArrowheads="1"/>
            </p:cNvSpPr>
            <p:nvPr/>
          </p:nvSpPr>
          <p:spPr bwMode="auto">
            <a:xfrm>
              <a:off x="432" y="1584"/>
              <a:ext cx="38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/>
                <a:t>MAC</a:t>
              </a:r>
              <a:endParaRPr lang="ru-RU" altLang="ru-RU" sz="1200"/>
            </a:p>
          </p:txBody>
        </p:sp>
        <p:sp>
          <p:nvSpPr>
            <p:cNvPr id="45156" name="Line 145"/>
            <p:cNvSpPr>
              <a:spLocks noChangeShapeType="1"/>
            </p:cNvSpPr>
            <p:nvPr/>
          </p:nvSpPr>
          <p:spPr bwMode="auto">
            <a:xfrm>
              <a:off x="432" y="1584"/>
              <a:ext cx="9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5157" name="Line 146"/>
            <p:cNvSpPr>
              <a:spLocks noChangeShapeType="1"/>
            </p:cNvSpPr>
            <p:nvPr/>
          </p:nvSpPr>
          <p:spPr bwMode="auto">
            <a:xfrm>
              <a:off x="432" y="175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5158" name="Line 147"/>
            <p:cNvSpPr>
              <a:spLocks noChangeShapeType="1"/>
            </p:cNvSpPr>
            <p:nvPr/>
          </p:nvSpPr>
          <p:spPr bwMode="auto">
            <a:xfrm>
              <a:off x="432" y="1920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5159" name="Line 148"/>
            <p:cNvSpPr>
              <a:spLocks noChangeShapeType="1"/>
            </p:cNvSpPr>
            <p:nvPr/>
          </p:nvSpPr>
          <p:spPr bwMode="auto">
            <a:xfrm>
              <a:off x="432" y="2112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5160" name="Line 149"/>
            <p:cNvSpPr>
              <a:spLocks noChangeShapeType="1"/>
            </p:cNvSpPr>
            <p:nvPr/>
          </p:nvSpPr>
          <p:spPr bwMode="auto">
            <a:xfrm>
              <a:off x="432" y="2496"/>
              <a:ext cx="9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5161" name="Line 150"/>
            <p:cNvSpPr>
              <a:spLocks noChangeShapeType="1"/>
            </p:cNvSpPr>
            <p:nvPr/>
          </p:nvSpPr>
          <p:spPr bwMode="auto">
            <a:xfrm>
              <a:off x="432" y="1584"/>
              <a:ext cx="0" cy="9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5162" name="Line 151"/>
            <p:cNvSpPr>
              <a:spLocks noChangeShapeType="1"/>
            </p:cNvSpPr>
            <p:nvPr/>
          </p:nvSpPr>
          <p:spPr bwMode="auto">
            <a:xfrm>
              <a:off x="816" y="1584"/>
              <a:ext cx="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5163" name="Line 152"/>
            <p:cNvSpPr>
              <a:spLocks noChangeShapeType="1"/>
            </p:cNvSpPr>
            <p:nvPr/>
          </p:nvSpPr>
          <p:spPr bwMode="auto">
            <a:xfrm>
              <a:off x="1392" y="1584"/>
              <a:ext cx="0" cy="9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5164" name="Rectangle 153"/>
            <p:cNvSpPr>
              <a:spLocks noChangeArrowheads="1"/>
            </p:cNvSpPr>
            <p:nvPr/>
          </p:nvSpPr>
          <p:spPr bwMode="auto">
            <a:xfrm>
              <a:off x="816" y="2304"/>
              <a:ext cx="576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/>
                <a:t>A</a:t>
              </a:r>
              <a:r>
                <a:rPr lang="ru-RU" altLang="ru-RU" sz="1200"/>
                <a:t>.</a:t>
              </a:r>
              <a:r>
                <a:rPr lang="en-US" altLang="ru-RU" sz="1200"/>
                <a:t>1</a:t>
              </a:r>
              <a:endParaRPr lang="ru-RU" altLang="ru-RU" sz="1200"/>
            </a:p>
          </p:txBody>
        </p:sp>
        <p:sp>
          <p:nvSpPr>
            <p:cNvPr id="45165" name="Rectangle 154"/>
            <p:cNvSpPr>
              <a:spLocks noChangeArrowheads="1"/>
            </p:cNvSpPr>
            <p:nvPr/>
          </p:nvSpPr>
          <p:spPr bwMode="auto">
            <a:xfrm>
              <a:off x="432" y="2304"/>
              <a:ext cx="38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/>
                <a:t>1475</a:t>
              </a:r>
              <a:endParaRPr lang="ru-RU" altLang="ru-RU" sz="1200"/>
            </a:p>
          </p:txBody>
        </p:sp>
        <p:sp>
          <p:nvSpPr>
            <p:cNvPr id="45166" name="Line 155"/>
            <p:cNvSpPr>
              <a:spLocks noChangeShapeType="1"/>
            </p:cNvSpPr>
            <p:nvPr/>
          </p:nvSpPr>
          <p:spPr bwMode="auto">
            <a:xfrm>
              <a:off x="432" y="2304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216222" name="Group 158"/>
          <p:cNvGrpSpPr>
            <a:grpSpLocks/>
          </p:cNvGrpSpPr>
          <p:nvPr/>
        </p:nvGrpSpPr>
        <p:grpSpPr bwMode="auto">
          <a:xfrm>
            <a:off x="1524000" y="5029200"/>
            <a:ext cx="2362200" cy="1600200"/>
            <a:chOff x="1056" y="3168"/>
            <a:chExt cx="1488" cy="1008"/>
          </a:xfrm>
        </p:grpSpPr>
        <p:sp>
          <p:nvSpPr>
            <p:cNvPr id="45124" name="AutoShape 112"/>
            <p:cNvSpPr>
              <a:spLocks/>
            </p:cNvSpPr>
            <p:nvPr/>
          </p:nvSpPr>
          <p:spPr bwMode="auto">
            <a:xfrm>
              <a:off x="1056" y="3168"/>
              <a:ext cx="1488" cy="1008"/>
            </a:xfrm>
            <a:prstGeom prst="borderCallout1">
              <a:avLst>
                <a:gd name="adj1" fmla="val 7144"/>
                <a:gd name="adj2" fmla="val 103227"/>
                <a:gd name="adj3" fmla="val -80755"/>
                <a:gd name="adj4" fmla="val 15604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1400"/>
                <a:t>Таблица маршрутизации</a:t>
              </a:r>
            </a:p>
          </p:txBody>
        </p:sp>
        <p:grpSp>
          <p:nvGrpSpPr>
            <p:cNvPr id="45125" name="Group 157"/>
            <p:cNvGrpSpPr>
              <a:grpSpLocks/>
            </p:cNvGrpSpPr>
            <p:nvPr/>
          </p:nvGrpSpPr>
          <p:grpSpPr bwMode="auto">
            <a:xfrm>
              <a:off x="1104" y="3360"/>
              <a:ext cx="1392" cy="764"/>
              <a:chOff x="1824" y="3408"/>
              <a:chExt cx="1392" cy="764"/>
            </a:xfrm>
          </p:grpSpPr>
          <p:sp>
            <p:nvSpPr>
              <p:cNvPr id="45126" name="Rectangle 114"/>
              <p:cNvSpPr>
                <a:spLocks noChangeArrowheads="1"/>
              </p:cNvSpPr>
              <p:nvPr/>
            </p:nvSpPr>
            <p:spPr bwMode="auto">
              <a:xfrm>
                <a:off x="2832" y="3981"/>
                <a:ext cx="384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 b="1"/>
                  <a:t>1</a:t>
                </a:r>
              </a:p>
            </p:txBody>
          </p:sp>
          <p:sp>
            <p:nvSpPr>
              <p:cNvPr id="45127" name="Rectangle 116"/>
              <p:cNvSpPr>
                <a:spLocks noChangeArrowheads="1"/>
              </p:cNvSpPr>
              <p:nvPr/>
            </p:nvSpPr>
            <p:spPr bwMode="auto">
              <a:xfrm>
                <a:off x="1824" y="3981"/>
                <a:ext cx="576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 b="1"/>
                  <a:t>Любая</a:t>
                </a:r>
              </a:p>
            </p:txBody>
          </p:sp>
          <p:sp>
            <p:nvSpPr>
              <p:cNvPr id="45128" name="Rectangle 117"/>
              <p:cNvSpPr>
                <a:spLocks noChangeArrowheads="1"/>
              </p:cNvSpPr>
              <p:nvPr/>
            </p:nvSpPr>
            <p:spPr bwMode="auto">
              <a:xfrm>
                <a:off x="2832" y="3790"/>
                <a:ext cx="384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en-US" altLang="ru-RU" sz="1400"/>
                  <a:t>3</a:t>
                </a:r>
                <a:endParaRPr lang="ru-RU" altLang="ru-RU" sz="1400"/>
              </a:p>
            </p:txBody>
          </p:sp>
          <p:sp>
            <p:nvSpPr>
              <p:cNvPr id="45129" name="Rectangle 118"/>
              <p:cNvSpPr>
                <a:spLocks noChangeArrowheads="1"/>
              </p:cNvSpPr>
              <p:nvPr/>
            </p:nvSpPr>
            <p:spPr bwMode="auto">
              <a:xfrm>
                <a:off x="2320" y="3790"/>
                <a:ext cx="512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en-US" altLang="ru-RU" sz="1400"/>
                  <a:t>---</a:t>
                </a:r>
                <a:endParaRPr lang="ru-RU" altLang="ru-RU" sz="1400"/>
              </a:p>
            </p:txBody>
          </p:sp>
          <p:sp>
            <p:nvSpPr>
              <p:cNvPr id="45130" name="Rectangle 119"/>
              <p:cNvSpPr>
                <a:spLocks noChangeArrowheads="1"/>
              </p:cNvSpPr>
              <p:nvPr/>
            </p:nvSpPr>
            <p:spPr bwMode="auto">
              <a:xfrm>
                <a:off x="1824" y="3790"/>
                <a:ext cx="496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en-US" altLang="ru-RU" sz="1400"/>
                  <a:t>B</a:t>
                </a:r>
                <a:endParaRPr lang="ru-RU" altLang="ru-RU" sz="1400"/>
              </a:p>
            </p:txBody>
          </p:sp>
          <p:sp>
            <p:nvSpPr>
              <p:cNvPr id="45131" name="Rectangle 120"/>
              <p:cNvSpPr>
                <a:spLocks noChangeArrowheads="1"/>
              </p:cNvSpPr>
              <p:nvPr/>
            </p:nvSpPr>
            <p:spPr bwMode="auto">
              <a:xfrm>
                <a:off x="2832" y="3599"/>
                <a:ext cx="384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2</a:t>
                </a:r>
              </a:p>
            </p:txBody>
          </p:sp>
          <p:sp>
            <p:nvSpPr>
              <p:cNvPr id="45132" name="Rectangle 121"/>
              <p:cNvSpPr>
                <a:spLocks noChangeArrowheads="1"/>
              </p:cNvSpPr>
              <p:nvPr/>
            </p:nvSpPr>
            <p:spPr bwMode="auto">
              <a:xfrm>
                <a:off x="2320" y="3599"/>
                <a:ext cx="512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---</a:t>
                </a:r>
              </a:p>
            </p:txBody>
          </p:sp>
          <p:sp>
            <p:nvSpPr>
              <p:cNvPr id="45133" name="Rectangle 122"/>
              <p:cNvSpPr>
                <a:spLocks noChangeArrowheads="1"/>
              </p:cNvSpPr>
              <p:nvPr/>
            </p:nvSpPr>
            <p:spPr bwMode="auto">
              <a:xfrm>
                <a:off x="1824" y="3599"/>
                <a:ext cx="496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А</a:t>
                </a:r>
              </a:p>
            </p:txBody>
          </p:sp>
          <p:sp>
            <p:nvSpPr>
              <p:cNvPr id="45134" name="Rectangle 123"/>
              <p:cNvSpPr>
                <a:spLocks noChangeArrowheads="1"/>
              </p:cNvSpPr>
              <p:nvPr/>
            </p:nvSpPr>
            <p:spPr bwMode="auto">
              <a:xfrm>
                <a:off x="2832" y="3408"/>
                <a:ext cx="384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Порт</a:t>
                </a:r>
              </a:p>
            </p:txBody>
          </p:sp>
          <p:sp>
            <p:nvSpPr>
              <p:cNvPr id="45135" name="Rectangle 124"/>
              <p:cNvSpPr>
                <a:spLocks noChangeArrowheads="1"/>
              </p:cNvSpPr>
              <p:nvPr/>
            </p:nvSpPr>
            <p:spPr bwMode="auto">
              <a:xfrm>
                <a:off x="2320" y="3408"/>
                <a:ext cx="512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Роутер</a:t>
                </a:r>
              </a:p>
            </p:txBody>
          </p:sp>
          <p:sp>
            <p:nvSpPr>
              <p:cNvPr id="45136" name="Rectangle 125"/>
              <p:cNvSpPr>
                <a:spLocks noChangeArrowheads="1"/>
              </p:cNvSpPr>
              <p:nvPr/>
            </p:nvSpPr>
            <p:spPr bwMode="auto">
              <a:xfrm>
                <a:off x="1824" y="3408"/>
                <a:ext cx="496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Сеть</a:t>
                </a:r>
              </a:p>
            </p:txBody>
          </p:sp>
          <p:sp>
            <p:nvSpPr>
              <p:cNvPr id="45137" name="Line 12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13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5138" name="Line 127"/>
              <p:cNvSpPr>
                <a:spLocks noChangeShapeType="1"/>
              </p:cNvSpPr>
              <p:nvPr/>
            </p:nvSpPr>
            <p:spPr bwMode="auto">
              <a:xfrm>
                <a:off x="1824" y="3599"/>
                <a:ext cx="13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5139" name="Line 128"/>
              <p:cNvSpPr>
                <a:spLocks noChangeShapeType="1"/>
              </p:cNvSpPr>
              <p:nvPr/>
            </p:nvSpPr>
            <p:spPr bwMode="auto">
              <a:xfrm>
                <a:off x="1824" y="3790"/>
                <a:ext cx="13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5140" name="Line 13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5141" name="Line 133"/>
              <p:cNvSpPr>
                <a:spLocks noChangeShapeType="1"/>
              </p:cNvSpPr>
              <p:nvPr/>
            </p:nvSpPr>
            <p:spPr bwMode="auto">
              <a:xfrm>
                <a:off x="2832" y="3408"/>
                <a:ext cx="0" cy="7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5142" name="Line 134"/>
              <p:cNvSpPr>
                <a:spLocks noChangeShapeType="1"/>
              </p:cNvSpPr>
              <p:nvPr/>
            </p:nvSpPr>
            <p:spPr bwMode="auto">
              <a:xfrm>
                <a:off x="3216" y="3408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5143" name="Rectangle 115"/>
              <p:cNvSpPr>
                <a:spLocks noChangeArrowheads="1"/>
              </p:cNvSpPr>
              <p:nvPr/>
            </p:nvSpPr>
            <p:spPr bwMode="auto">
              <a:xfrm>
                <a:off x="2320" y="3981"/>
                <a:ext cx="512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 b="1"/>
                  <a:t>С.24</a:t>
                </a:r>
              </a:p>
            </p:txBody>
          </p:sp>
          <p:sp>
            <p:nvSpPr>
              <p:cNvPr id="45144" name="Line 132"/>
              <p:cNvSpPr>
                <a:spLocks noChangeShapeType="1"/>
              </p:cNvSpPr>
              <p:nvPr/>
            </p:nvSpPr>
            <p:spPr bwMode="auto">
              <a:xfrm>
                <a:off x="2320" y="3408"/>
                <a:ext cx="0" cy="7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5145" name="Line 130"/>
              <p:cNvSpPr>
                <a:spLocks noChangeShapeType="1"/>
              </p:cNvSpPr>
              <p:nvPr/>
            </p:nvSpPr>
            <p:spPr bwMode="auto">
              <a:xfrm>
                <a:off x="1824" y="4172"/>
                <a:ext cx="13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5146" name="Line 129"/>
              <p:cNvSpPr>
                <a:spLocks noChangeShapeType="1"/>
              </p:cNvSpPr>
              <p:nvPr/>
            </p:nvSpPr>
            <p:spPr bwMode="auto">
              <a:xfrm>
                <a:off x="1824" y="3981"/>
                <a:ext cx="13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cxnSp>
        <p:nvCxnSpPr>
          <p:cNvPr id="216223" name="AutoShape 159"/>
          <p:cNvCxnSpPr>
            <a:cxnSpLocks noChangeShapeType="1"/>
            <a:stCxn id="45178" idx="3"/>
            <a:endCxn id="45179" idx="0"/>
          </p:cNvCxnSpPr>
          <p:nvPr/>
        </p:nvCxnSpPr>
        <p:spPr bwMode="auto">
          <a:xfrm>
            <a:off x="4603750" y="3657600"/>
            <a:ext cx="1143000" cy="2286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6224" name="Group 160"/>
          <p:cNvGrpSpPr>
            <a:grpSpLocks/>
          </p:cNvGrpSpPr>
          <p:nvPr/>
        </p:nvGrpSpPr>
        <p:grpSpPr bwMode="auto">
          <a:xfrm>
            <a:off x="3886200" y="2209800"/>
            <a:ext cx="1600200" cy="152400"/>
            <a:chOff x="2448" y="1392"/>
            <a:chExt cx="1008" cy="96"/>
          </a:xfrm>
        </p:grpSpPr>
        <p:sp>
          <p:nvSpPr>
            <p:cNvPr id="45122" name="Rectangle 161"/>
            <p:cNvSpPr>
              <a:spLocks noChangeArrowheads="1"/>
            </p:cNvSpPr>
            <p:nvPr/>
          </p:nvSpPr>
          <p:spPr bwMode="auto">
            <a:xfrm>
              <a:off x="2448" y="1392"/>
              <a:ext cx="336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chemeClr val="tx2"/>
                  </a:solidFill>
                </a:rPr>
                <a:t>120</a:t>
              </a:r>
              <a:r>
                <a:rPr lang="en-US" altLang="ru-RU" sz="1200" b="1">
                  <a:solidFill>
                    <a:schemeClr val="tx2"/>
                  </a:solidFill>
                </a:rPr>
                <a:t>1</a:t>
              </a:r>
              <a:endParaRPr lang="ru-RU" altLang="ru-RU" sz="1200" b="1">
                <a:solidFill>
                  <a:schemeClr val="tx2"/>
                </a:solidFill>
              </a:endParaRPr>
            </a:p>
          </p:txBody>
        </p:sp>
        <p:sp>
          <p:nvSpPr>
            <p:cNvPr id="45123" name="Rectangle 162"/>
            <p:cNvSpPr>
              <a:spLocks noChangeArrowheads="1"/>
            </p:cNvSpPr>
            <p:nvPr/>
          </p:nvSpPr>
          <p:spPr bwMode="auto">
            <a:xfrm>
              <a:off x="3120" y="1392"/>
              <a:ext cx="336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1200" b="1">
                  <a:solidFill>
                    <a:schemeClr val="tx2"/>
                  </a:solidFill>
                </a:rPr>
                <a:t>?</a:t>
              </a:r>
              <a:endParaRPr lang="ru-RU" altLang="ru-RU" sz="1200" b="1">
                <a:solidFill>
                  <a:schemeClr val="tx2"/>
                </a:solidFill>
              </a:endParaRPr>
            </a:p>
          </p:txBody>
        </p:sp>
      </p:grpSp>
      <p:sp>
        <p:nvSpPr>
          <p:cNvPr id="216227" name="Rectangle 163"/>
          <p:cNvSpPr>
            <a:spLocks noChangeArrowheads="1"/>
          </p:cNvSpPr>
          <p:nvPr/>
        </p:nvSpPr>
        <p:spPr bwMode="auto">
          <a:xfrm>
            <a:off x="4953000" y="2209800"/>
            <a:ext cx="5334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ru-RU" sz="1200" b="1">
                <a:solidFill>
                  <a:schemeClr val="tx2"/>
                </a:solidFill>
              </a:rPr>
              <a:t>4413</a:t>
            </a:r>
            <a:endParaRPr lang="ru-RU" altLang="ru-RU" sz="1200" b="1">
              <a:solidFill>
                <a:schemeClr val="tx2"/>
              </a:solidFill>
            </a:endParaRPr>
          </a:p>
        </p:txBody>
      </p:sp>
      <p:cxnSp>
        <p:nvCxnSpPr>
          <p:cNvPr id="216228" name="AutoShape 164"/>
          <p:cNvCxnSpPr>
            <a:cxnSpLocks noChangeShapeType="1"/>
            <a:stCxn id="45075" idx="3"/>
            <a:endCxn id="45178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1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1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22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46171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46172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60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en-US" altLang="ru-RU" sz="3600" smtClean="0"/>
              <a:t>A.3 </a:t>
            </a:r>
            <a:r>
              <a:rPr lang="ru-RU" altLang="ru-RU" sz="3600" smtClean="0">
                <a:sym typeface="Symbol" pitchFamily="18" charset="2"/>
              </a:rPr>
              <a:t></a:t>
            </a:r>
            <a:r>
              <a:rPr lang="en-US" altLang="ru-RU" sz="3600" smtClean="0"/>
              <a:t> </a:t>
            </a:r>
            <a:r>
              <a:rPr lang="ru-RU" altLang="ru-RU" sz="3600" smtClean="0"/>
              <a:t>Глобальная сеть</a:t>
            </a:r>
          </a:p>
        </p:txBody>
      </p:sp>
      <p:grpSp>
        <p:nvGrpSpPr>
          <p:cNvPr id="46084" name="Group 143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46167" name="Rectangle 7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46168" name="Rectangle 8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6169" name="Rectangle 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6170" name="Rectangle 10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46085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6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6087" name="Group 13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46163" name="Rectangle 14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6164" name="Rectangle 15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6165" name="Rectangle 16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6166" name="Rectangle 17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6088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9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90" name="Rectangle 20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091" name="Rectangle 21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092" name="Rectangle 22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093" name="Rectangle 23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094" name="Text Box 24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46095" name="Group 142"/>
          <p:cNvGrpSpPr>
            <a:grpSpLocks/>
          </p:cNvGrpSpPr>
          <p:nvPr/>
        </p:nvGrpSpPr>
        <p:grpSpPr bwMode="auto">
          <a:xfrm>
            <a:off x="4159250" y="2971800"/>
            <a:ext cx="3251200" cy="1371600"/>
            <a:chOff x="2620" y="1872"/>
            <a:chExt cx="2048" cy="864"/>
          </a:xfrm>
        </p:grpSpPr>
        <p:sp>
          <p:nvSpPr>
            <p:cNvPr id="46156" name="Rectangle 26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6157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6158" name="Rectangle 28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46159" name="Rectangle 29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6160" name="Text Box 30"/>
            <p:cNvSpPr txBox="1">
              <a:spLocks noChangeArrowheads="1"/>
            </p:cNvSpPr>
            <p:nvPr/>
          </p:nvSpPr>
          <p:spPr bwMode="auto">
            <a:xfrm>
              <a:off x="3699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6161" name="Text Box 31"/>
            <p:cNvSpPr txBox="1">
              <a:spLocks noChangeArrowheads="1"/>
            </p:cNvSpPr>
            <p:nvPr/>
          </p:nvSpPr>
          <p:spPr bwMode="auto">
            <a:xfrm>
              <a:off x="4320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6162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46096" name="Text Box 33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6097" name="Text Box 34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6098" name="Text Box 35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6099" name="Rectangle 36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100" name="Text Box 37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46101" name="Group 38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46152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46153" name="Rectangle 4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6154" name="Rectangle 41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6155" name="Rectangle 4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46102" name="AutoShape 43"/>
          <p:cNvCxnSpPr>
            <a:cxnSpLocks noChangeShapeType="1"/>
            <a:stCxn id="46158" idx="2"/>
            <a:endCxn id="46170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03" name="AutoShape 44"/>
          <p:cNvCxnSpPr>
            <a:cxnSpLocks noChangeShapeType="1"/>
            <a:stCxn id="46168" idx="1"/>
            <a:endCxn id="46164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04" name="AutoShape 45"/>
          <p:cNvCxnSpPr>
            <a:cxnSpLocks noChangeShapeType="1"/>
            <a:stCxn id="46169" idx="3"/>
            <a:endCxn id="46153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05" name="AutoShape 46"/>
          <p:cNvCxnSpPr>
            <a:cxnSpLocks noChangeShapeType="1"/>
            <a:stCxn id="46165" idx="2"/>
            <a:endCxn id="46091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06" name="AutoShape 47"/>
          <p:cNvCxnSpPr>
            <a:cxnSpLocks noChangeShapeType="1"/>
            <a:stCxn id="46166" idx="2"/>
            <a:endCxn id="46090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07" name="AutoShape 48"/>
          <p:cNvCxnSpPr>
            <a:cxnSpLocks noChangeShapeType="1"/>
            <a:stCxn id="46154" idx="2"/>
            <a:endCxn id="46092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08" name="AutoShape 49"/>
          <p:cNvCxnSpPr>
            <a:cxnSpLocks noChangeShapeType="1"/>
            <a:stCxn id="46155" idx="2"/>
            <a:endCxn id="46093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09" name="AutoShape 50"/>
          <p:cNvCxnSpPr>
            <a:cxnSpLocks noChangeShapeType="1"/>
            <a:stCxn id="46159" idx="3"/>
            <a:endCxn id="46150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0" name="AutoShape 51"/>
          <p:cNvCxnSpPr>
            <a:cxnSpLocks noChangeShapeType="1"/>
            <a:stCxn id="46099" idx="3"/>
            <a:endCxn id="46157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6111" name="Group 52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46150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6151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17143" name="Group 55"/>
          <p:cNvGraphicFramePr>
            <a:graphicFrameLocks noGrp="1"/>
          </p:cNvGraphicFramePr>
          <p:nvPr/>
        </p:nvGraphicFramePr>
        <p:xfrm>
          <a:off x="35052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1201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4413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Z.76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6135" name="AutoShape 78"/>
          <p:cNvCxnSpPr>
            <a:cxnSpLocks noChangeShapeType="1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6136" name="Group 79"/>
          <p:cNvGrpSpPr>
            <a:grpSpLocks/>
          </p:cNvGrpSpPr>
          <p:nvPr/>
        </p:nvGrpSpPr>
        <p:grpSpPr bwMode="auto">
          <a:xfrm>
            <a:off x="6629400" y="5181600"/>
            <a:ext cx="762000" cy="153988"/>
            <a:chOff x="4176" y="3264"/>
            <a:chExt cx="480" cy="97"/>
          </a:xfrm>
        </p:grpSpPr>
        <p:cxnSp>
          <p:nvCxnSpPr>
            <p:cNvPr id="46148" name="AutoShape 80"/>
            <p:cNvCxnSpPr>
              <a:cxnSpLocks noChangeShapeType="1"/>
            </p:cNvCxnSpPr>
            <p:nvPr/>
          </p:nvCxnSpPr>
          <p:spPr bwMode="auto">
            <a:xfrm>
              <a:off x="4176" y="3264"/>
              <a:ext cx="192" cy="96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149" name="AutoShape 81"/>
            <p:cNvCxnSpPr>
              <a:cxnSpLocks noChangeShapeType="1"/>
            </p:cNvCxnSpPr>
            <p:nvPr/>
          </p:nvCxnSpPr>
          <p:spPr bwMode="auto">
            <a:xfrm rot="-5400000" flipH="1" flipV="1">
              <a:off x="4511" y="3217"/>
              <a:ext cx="1" cy="288"/>
            </a:xfrm>
            <a:prstGeom prst="curvedConnector3">
              <a:avLst>
                <a:gd name="adj1" fmla="val -14400000"/>
              </a:avLst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6137" name="Group 82"/>
          <p:cNvGrpSpPr>
            <a:grpSpLocks/>
          </p:cNvGrpSpPr>
          <p:nvPr/>
        </p:nvGrpSpPr>
        <p:grpSpPr bwMode="auto">
          <a:xfrm>
            <a:off x="5181600" y="4953000"/>
            <a:ext cx="3124200" cy="685800"/>
            <a:chOff x="3264" y="3120"/>
            <a:chExt cx="1968" cy="432"/>
          </a:xfrm>
        </p:grpSpPr>
        <p:cxnSp>
          <p:nvCxnSpPr>
            <p:cNvPr id="46146" name="AutoShape 83"/>
            <p:cNvCxnSpPr>
              <a:cxnSpLocks noChangeShapeType="1"/>
            </p:cNvCxnSpPr>
            <p:nvPr/>
          </p:nvCxnSpPr>
          <p:spPr bwMode="auto">
            <a:xfrm>
              <a:off x="3264" y="3120"/>
              <a:ext cx="816" cy="14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147" name="AutoShape 84"/>
            <p:cNvCxnSpPr>
              <a:cxnSpLocks noChangeShapeType="1"/>
            </p:cNvCxnSpPr>
            <p:nvPr/>
          </p:nvCxnSpPr>
          <p:spPr bwMode="auto">
            <a:xfrm rot="5400000" flipH="1">
              <a:off x="4896" y="3216"/>
              <a:ext cx="96" cy="576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6138" name="AutoShape 85"/>
          <p:cNvCxnSpPr>
            <a:cxnSpLocks noChangeShapeType="1"/>
            <a:stCxn id="46170" idx="2"/>
            <a:endCxn id="46169" idx="1"/>
          </p:cNvCxnSpPr>
          <p:nvPr/>
        </p:nvCxnSpPr>
        <p:spPr bwMode="auto">
          <a:xfrm rot="16200000" flipH="1">
            <a:off x="4457700" y="4381500"/>
            <a:ext cx="304800" cy="8382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39" name="AutoShape 86"/>
          <p:cNvCxnSpPr>
            <a:cxnSpLocks noChangeShapeType="1"/>
            <a:stCxn id="46158" idx="2"/>
            <a:endCxn id="46170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40" name="AutoShape 132"/>
          <p:cNvCxnSpPr>
            <a:cxnSpLocks noChangeShapeType="1"/>
            <a:stCxn id="46157" idx="3"/>
            <a:endCxn id="46158" idx="0"/>
          </p:cNvCxnSpPr>
          <p:nvPr/>
        </p:nvCxnSpPr>
        <p:spPr bwMode="auto">
          <a:xfrm>
            <a:off x="4603750" y="3657600"/>
            <a:ext cx="1143000" cy="2286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41" name="AutoShape 137"/>
          <p:cNvCxnSpPr>
            <a:cxnSpLocks noChangeShapeType="1"/>
            <a:stCxn id="46099" idx="3"/>
            <a:endCxn id="46157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7227" name="Group 139"/>
          <p:cNvGrpSpPr>
            <a:grpSpLocks/>
          </p:cNvGrpSpPr>
          <p:nvPr/>
        </p:nvGrpSpPr>
        <p:grpSpPr bwMode="auto">
          <a:xfrm>
            <a:off x="3810000" y="2209800"/>
            <a:ext cx="1676400" cy="152400"/>
            <a:chOff x="2400" y="1392"/>
            <a:chExt cx="1056" cy="96"/>
          </a:xfrm>
        </p:grpSpPr>
        <p:sp>
          <p:nvSpPr>
            <p:cNvPr id="46144" name="Rectangle 136"/>
            <p:cNvSpPr>
              <a:spLocks noChangeArrowheads="1"/>
            </p:cNvSpPr>
            <p:nvPr/>
          </p:nvSpPr>
          <p:spPr bwMode="auto">
            <a:xfrm>
              <a:off x="3120" y="1392"/>
              <a:ext cx="336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1200" b="1">
                  <a:solidFill>
                    <a:schemeClr val="tx2"/>
                  </a:solidFill>
                </a:rPr>
                <a:t>????</a:t>
              </a:r>
              <a:endParaRPr lang="ru-RU" altLang="ru-RU" sz="1200" b="1">
                <a:solidFill>
                  <a:schemeClr val="tx2"/>
                </a:solidFill>
              </a:endParaRPr>
            </a:p>
          </p:txBody>
        </p:sp>
        <p:sp>
          <p:nvSpPr>
            <p:cNvPr id="46145" name="Rectangle 138"/>
            <p:cNvSpPr>
              <a:spLocks noChangeArrowheads="1"/>
            </p:cNvSpPr>
            <p:nvPr/>
          </p:nvSpPr>
          <p:spPr bwMode="auto">
            <a:xfrm>
              <a:off x="2400" y="1392"/>
              <a:ext cx="336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1200" b="1">
                  <a:solidFill>
                    <a:schemeClr val="tx2"/>
                  </a:solidFill>
                </a:rPr>
                <a:t>44??</a:t>
              </a:r>
              <a:endParaRPr lang="ru-RU" altLang="ru-RU" sz="1200" b="1">
                <a:solidFill>
                  <a:schemeClr val="tx2"/>
                </a:solidFill>
              </a:endParaRPr>
            </a:p>
          </p:txBody>
        </p:sp>
      </p:grpSp>
      <p:sp>
        <p:nvSpPr>
          <p:cNvPr id="46143" name="AutoShape 140"/>
          <p:cNvSpPr>
            <a:spLocks noChangeArrowheads="1"/>
          </p:cNvSpPr>
          <p:nvPr/>
        </p:nvSpPr>
        <p:spPr bwMode="auto">
          <a:xfrm flipH="1">
            <a:off x="2590800" y="31242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762000" y="1828800"/>
            <a:ext cx="4953000" cy="3657600"/>
            <a:chOff x="480" y="1008"/>
            <a:chExt cx="2496" cy="1152"/>
          </a:xfrm>
        </p:grpSpPr>
        <p:sp>
          <p:nvSpPr>
            <p:cNvPr id="47238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47239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710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en-US" altLang="ru-RU" sz="3600" smtClean="0"/>
              <a:t>A.3 </a:t>
            </a:r>
            <a:r>
              <a:rPr lang="ru-RU" altLang="ru-RU" sz="3600" smtClean="0">
                <a:sym typeface="Symbol" pitchFamily="18" charset="2"/>
              </a:rPr>
              <a:t></a:t>
            </a:r>
            <a:r>
              <a:rPr lang="en-US" altLang="ru-RU" sz="3600" smtClean="0"/>
              <a:t> </a:t>
            </a:r>
            <a:r>
              <a:rPr lang="ru-RU" altLang="ru-RU" sz="3600" smtClean="0"/>
              <a:t>Глобальная сеть</a:t>
            </a:r>
          </a:p>
        </p:txBody>
      </p:sp>
      <p:grpSp>
        <p:nvGrpSpPr>
          <p:cNvPr id="47108" name="Group 96"/>
          <p:cNvGrpSpPr>
            <a:grpSpLocks/>
          </p:cNvGrpSpPr>
          <p:nvPr/>
        </p:nvGrpSpPr>
        <p:grpSpPr bwMode="auto">
          <a:xfrm>
            <a:off x="6197600" y="4419600"/>
            <a:ext cx="2032000" cy="1295400"/>
            <a:chOff x="2620" y="1920"/>
            <a:chExt cx="1280" cy="816"/>
          </a:xfrm>
        </p:grpSpPr>
        <p:sp>
          <p:nvSpPr>
            <p:cNvPr id="47231" name="Rectangle 26"/>
            <p:cNvSpPr>
              <a:spLocks noChangeArrowheads="1"/>
            </p:cNvSpPr>
            <p:nvPr/>
          </p:nvSpPr>
          <p:spPr bwMode="auto">
            <a:xfrm>
              <a:off x="2900" y="1968"/>
              <a:ext cx="556" cy="48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7232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7233" name="Rectangle 28"/>
            <p:cNvSpPr>
              <a:spLocks noChangeArrowheads="1"/>
            </p:cNvSpPr>
            <p:nvPr/>
          </p:nvSpPr>
          <p:spPr bwMode="auto">
            <a:xfrm>
              <a:off x="3164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47234" name="Rectangle 29"/>
            <p:cNvSpPr>
              <a:spLocks noChangeArrowheads="1"/>
            </p:cNvSpPr>
            <p:nvPr/>
          </p:nvSpPr>
          <p:spPr bwMode="auto">
            <a:xfrm>
              <a:off x="3456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7235" name="Text Box 30"/>
            <p:cNvSpPr txBox="1">
              <a:spLocks noChangeArrowheads="1"/>
            </p:cNvSpPr>
            <p:nvPr/>
          </p:nvSpPr>
          <p:spPr bwMode="auto">
            <a:xfrm>
              <a:off x="3291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7236" name="Text Box 31"/>
            <p:cNvSpPr txBox="1">
              <a:spLocks noChangeArrowheads="1"/>
            </p:cNvSpPr>
            <p:nvPr/>
          </p:nvSpPr>
          <p:spPr bwMode="auto">
            <a:xfrm>
              <a:off x="3552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7237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47109" name="Text Box 37"/>
          <p:cNvSpPr txBox="1">
            <a:spLocks noChangeArrowheads="1"/>
          </p:cNvSpPr>
          <p:nvPr/>
        </p:nvSpPr>
        <p:spPr bwMode="auto">
          <a:xfrm>
            <a:off x="4876800" y="38862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cxnSp>
        <p:nvCxnSpPr>
          <p:cNvPr id="47110" name="AutoShape 50"/>
          <p:cNvCxnSpPr>
            <a:cxnSpLocks noChangeShapeType="1"/>
            <a:stCxn id="47234" idx="3"/>
            <a:endCxn id="47229" idx="1"/>
          </p:cNvCxnSpPr>
          <p:nvPr/>
        </p:nvCxnSpPr>
        <p:spPr bwMode="auto">
          <a:xfrm flipV="1">
            <a:off x="7677150" y="4418013"/>
            <a:ext cx="666750" cy="6111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11" name="AutoShape 51"/>
          <p:cNvCxnSpPr>
            <a:cxnSpLocks noChangeShapeType="1"/>
            <a:stCxn id="47181" idx="3"/>
            <a:endCxn id="47232" idx="1"/>
          </p:cNvCxnSpPr>
          <p:nvPr/>
        </p:nvCxnSpPr>
        <p:spPr bwMode="auto">
          <a:xfrm>
            <a:off x="5029200" y="3733800"/>
            <a:ext cx="1460500" cy="1295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7112" name="Group 52"/>
          <p:cNvGrpSpPr>
            <a:grpSpLocks/>
          </p:cNvGrpSpPr>
          <p:nvPr/>
        </p:nvGrpSpPr>
        <p:grpSpPr bwMode="auto">
          <a:xfrm>
            <a:off x="7772400" y="3124200"/>
            <a:ext cx="1143000" cy="1295400"/>
            <a:chOff x="4944" y="1680"/>
            <a:chExt cx="720" cy="816"/>
          </a:xfrm>
        </p:grpSpPr>
        <p:sp>
          <p:nvSpPr>
            <p:cNvPr id="47229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7230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18167" name="Group 55"/>
          <p:cNvGraphicFramePr>
            <a:graphicFrameLocks noGrp="1"/>
          </p:cNvGraphicFramePr>
          <p:nvPr/>
        </p:nvGraphicFramePr>
        <p:xfrm>
          <a:off x="35052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44??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????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Z.76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7136" name="AutoShape 86"/>
          <p:cNvCxnSpPr>
            <a:cxnSpLocks noChangeShapeType="1"/>
            <a:stCxn id="47233" idx="2"/>
            <a:endCxn id="47225" idx="0"/>
          </p:cNvCxnSpPr>
          <p:nvPr/>
        </p:nvCxnSpPr>
        <p:spPr bwMode="auto">
          <a:xfrm rot="16200000" flipH="1">
            <a:off x="6942138" y="5605462"/>
            <a:ext cx="800100" cy="409575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37" name="AutoShape 87"/>
          <p:cNvCxnSpPr>
            <a:cxnSpLocks noChangeShapeType="1"/>
            <a:stCxn id="47232" idx="3"/>
            <a:endCxn id="47233" idx="0"/>
          </p:cNvCxnSpPr>
          <p:nvPr/>
        </p:nvCxnSpPr>
        <p:spPr bwMode="auto">
          <a:xfrm>
            <a:off x="6642100" y="5029200"/>
            <a:ext cx="495300" cy="2286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38" name="AutoShape 88"/>
          <p:cNvCxnSpPr>
            <a:cxnSpLocks noChangeShapeType="1"/>
            <a:stCxn id="47181" idx="3"/>
            <a:endCxn id="47232" idx="1"/>
          </p:cNvCxnSpPr>
          <p:nvPr/>
        </p:nvCxnSpPr>
        <p:spPr bwMode="auto">
          <a:xfrm>
            <a:off x="5029200" y="3733800"/>
            <a:ext cx="1460500" cy="1295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8201" name="Group 89"/>
          <p:cNvGrpSpPr>
            <a:grpSpLocks/>
          </p:cNvGrpSpPr>
          <p:nvPr/>
        </p:nvGrpSpPr>
        <p:grpSpPr bwMode="auto">
          <a:xfrm>
            <a:off x="3810000" y="2209800"/>
            <a:ext cx="1676400" cy="152400"/>
            <a:chOff x="2400" y="1392"/>
            <a:chExt cx="1056" cy="96"/>
          </a:xfrm>
        </p:grpSpPr>
        <p:sp>
          <p:nvSpPr>
            <p:cNvPr id="47227" name="Rectangle 90"/>
            <p:cNvSpPr>
              <a:spLocks noChangeArrowheads="1"/>
            </p:cNvSpPr>
            <p:nvPr/>
          </p:nvSpPr>
          <p:spPr bwMode="auto">
            <a:xfrm>
              <a:off x="3120" y="1392"/>
              <a:ext cx="336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1200" b="1">
                  <a:solidFill>
                    <a:schemeClr val="tx2"/>
                  </a:solidFill>
                </a:rPr>
                <a:t>4618</a:t>
              </a:r>
              <a:endParaRPr lang="ru-RU" altLang="ru-RU" sz="1200" b="1">
                <a:solidFill>
                  <a:schemeClr val="tx2"/>
                </a:solidFill>
              </a:endParaRPr>
            </a:p>
          </p:txBody>
        </p:sp>
        <p:sp>
          <p:nvSpPr>
            <p:cNvPr id="47228" name="Rectangle 91"/>
            <p:cNvSpPr>
              <a:spLocks noChangeArrowheads="1"/>
            </p:cNvSpPr>
            <p:nvPr/>
          </p:nvSpPr>
          <p:spPr bwMode="auto">
            <a:xfrm>
              <a:off x="2400" y="1392"/>
              <a:ext cx="336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chemeClr val="tx2"/>
                  </a:solidFill>
                </a:rPr>
                <a:t>4412</a:t>
              </a:r>
            </a:p>
          </p:txBody>
        </p:sp>
      </p:grpSp>
      <p:grpSp>
        <p:nvGrpSpPr>
          <p:cNvPr id="47140" name="Group 93"/>
          <p:cNvGrpSpPr>
            <a:grpSpLocks/>
          </p:cNvGrpSpPr>
          <p:nvPr/>
        </p:nvGrpSpPr>
        <p:grpSpPr bwMode="auto">
          <a:xfrm>
            <a:off x="7543800" y="5562600"/>
            <a:ext cx="1143000" cy="1295400"/>
            <a:chOff x="4944" y="1680"/>
            <a:chExt cx="720" cy="816"/>
          </a:xfrm>
        </p:grpSpPr>
        <p:sp>
          <p:nvSpPr>
            <p:cNvPr id="47225" name="AutoShape 94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A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7226" name="Oval 95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sp>
        <p:nvSpPr>
          <p:cNvPr id="47141" name="Rectangle 97"/>
          <p:cNvSpPr>
            <a:spLocks noChangeArrowheads="1"/>
          </p:cNvSpPr>
          <p:nvPr/>
        </p:nvSpPr>
        <p:spPr bwMode="auto">
          <a:xfrm>
            <a:off x="4343400" y="3581400"/>
            <a:ext cx="5334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ru-RU" sz="2000"/>
              <a:t>M2</a:t>
            </a:r>
            <a:endParaRPr lang="ru-RU" altLang="ru-RU" sz="2000"/>
          </a:p>
        </p:txBody>
      </p:sp>
      <p:sp>
        <p:nvSpPr>
          <p:cNvPr id="47142" name="Rectangle 98"/>
          <p:cNvSpPr>
            <a:spLocks noChangeArrowheads="1"/>
          </p:cNvSpPr>
          <p:nvPr/>
        </p:nvSpPr>
        <p:spPr bwMode="auto">
          <a:xfrm>
            <a:off x="4495800" y="3429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7143" name="Line 99"/>
          <p:cNvSpPr>
            <a:spLocks noChangeShapeType="1"/>
          </p:cNvSpPr>
          <p:nvPr/>
        </p:nvSpPr>
        <p:spPr bwMode="auto">
          <a:xfrm flipH="1">
            <a:off x="1447800" y="3352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7144" name="Text Box 100"/>
          <p:cNvSpPr txBox="1">
            <a:spLocks noChangeArrowheads="1"/>
          </p:cNvSpPr>
          <p:nvPr/>
        </p:nvSpPr>
        <p:spPr bwMode="auto">
          <a:xfrm>
            <a:off x="4495800" y="28352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R.10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4412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7145" name="Text Box 101"/>
          <p:cNvSpPr txBox="1">
            <a:spLocks noChangeArrowheads="1"/>
          </p:cNvSpPr>
          <p:nvPr/>
        </p:nvSpPr>
        <p:spPr bwMode="auto">
          <a:xfrm>
            <a:off x="3117850" y="2819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R.9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1872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7146" name="Rectangle 102"/>
          <p:cNvSpPr>
            <a:spLocks noChangeArrowheads="1"/>
          </p:cNvSpPr>
          <p:nvPr/>
        </p:nvSpPr>
        <p:spPr bwMode="auto">
          <a:xfrm>
            <a:off x="3276600" y="3429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7147" name="Rectangle 103"/>
          <p:cNvSpPr>
            <a:spLocks noChangeArrowheads="1"/>
          </p:cNvSpPr>
          <p:nvPr/>
        </p:nvSpPr>
        <p:spPr bwMode="auto">
          <a:xfrm>
            <a:off x="3124200" y="3581400"/>
            <a:ext cx="5334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ru-RU" sz="2000"/>
              <a:t>M3</a:t>
            </a:r>
            <a:endParaRPr lang="ru-RU" altLang="ru-RU" sz="2000"/>
          </a:p>
        </p:txBody>
      </p:sp>
      <p:sp>
        <p:nvSpPr>
          <p:cNvPr id="47148" name="Rectangle 105"/>
          <p:cNvSpPr>
            <a:spLocks noChangeArrowheads="1"/>
          </p:cNvSpPr>
          <p:nvPr/>
        </p:nvSpPr>
        <p:spPr bwMode="auto">
          <a:xfrm>
            <a:off x="4495800" y="4191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7149" name="Rectangle 106"/>
          <p:cNvSpPr>
            <a:spLocks noChangeArrowheads="1"/>
          </p:cNvSpPr>
          <p:nvPr/>
        </p:nvSpPr>
        <p:spPr bwMode="auto">
          <a:xfrm>
            <a:off x="3276600" y="4191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7150" name="Rectangle 107"/>
          <p:cNvSpPr>
            <a:spLocks noChangeArrowheads="1"/>
          </p:cNvSpPr>
          <p:nvPr/>
        </p:nvSpPr>
        <p:spPr bwMode="auto">
          <a:xfrm>
            <a:off x="3657600" y="3810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7151" name="Rectangle 108"/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7152" name="Rectangle 112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7153" name="Group 129"/>
          <p:cNvGrpSpPr>
            <a:grpSpLocks/>
          </p:cNvGrpSpPr>
          <p:nvPr/>
        </p:nvGrpSpPr>
        <p:grpSpPr bwMode="auto">
          <a:xfrm>
            <a:off x="1447800" y="3429000"/>
            <a:ext cx="838200" cy="914400"/>
            <a:chOff x="912" y="2160"/>
            <a:chExt cx="528" cy="576"/>
          </a:xfrm>
        </p:grpSpPr>
        <p:sp>
          <p:nvSpPr>
            <p:cNvPr id="47220" name="Rectangle 104"/>
            <p:cNvSpPr>
              <a:spLocks noChangeArrowheads="1"/>
            </p:cNvSpPr>
            <p:nvPr/>
          </p:nvSpPr>
          <p:spPr bwMode="auto">
            <a:xfrm>
              <a:off x="1008" y="2256"/>
              <a:ext cx="336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/>
                <a:t>M4</a:t>
              </a:r>
              <a:endParaRPr lang="ru-RU" altLang="ru-RU" sz="2000"/>
            </a:p>
          </p:txBody>
        </p:sp>
        <p:sp>
          <p:nvSpPr>
            <p:cNvPr id="47221" name="Rectangle 109"/>
            <p:cNvSpPr>
              <a:spLocks noChangeArrowheads="1"/>
            </p:cNvSpPr>
            <p:nvPr/>
          </p:nvSpPr>
          <p:spPr bwMode="auto">
            <a:xfrm>
              <a:off x="1152" y="216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7222" name="Rectangle 110"/>
            <p:cNvSpPr>
              <a:spLocks noChangeArrowheads="1"/>
            </p:cNvSpPr>
            <p:nvPr/>
          </p:nvSpPr>
          <p:spPr bwMode="auto">
            <a:xfrm>
              <a:off x="134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7223" name="Rectangle 111"/>
            <p:cNvSpPr>
              <a:spLocks noChangeArrowheads="1"/>
            </p:cNvSpPr>
            <p:nvPr/>
          </p:nvSpPr>
          <p:spPr bwMode="auto">
            <a:xfrm>
              <a:off x="912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7224" name="Rectangle 113"/>
            <p:cNvSpPr>
              <a:spLocks noChangeArrowheads="1"/>
            </p:cNvSpPr>
            <p:nvPr/>
          </p:nvSpPr>
          <p:spPr bwMode="auto">
            <a:xfrm>
              <a:off x="1152" y="26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7154" name="Text Box 114"/>
          <p:cNvSpPr txBox="1">
            <a:spLocks noChangeArrowheads="1"/>
          </p:cNvSpPr>
          <p:nvPr/>
        </p:nvSpPr>
        <p:spPr bwMode="auto">
          <a:xfrm>
            <a:off x="1670050" y="27432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R.5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4618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7155" name="Line 115"/>
          <p:cNvSpPr>
            <a:spLocks noChangeShapeType="1"/>
          </p:cNvSpPr>
          <p:nvPr/>
        </p:nvSpPr>
        <p:spPr bwMode="auto">
          <a:xfrm flipV="1">
            <a:off x="1905000" y="3352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7156" name="Line 116"/>
          <p:cNvSpPr>
            <a:spLocks noChangeShapeType="1"/>
          </p:cNvSpPr>
          <p:nvPr/>
        </p:nvSpPr>
        <p:spPr bwMode="auto">
          <a:xfrm flipV="1">
            <a:off x="3352800" y="3352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7157" name="Line 117"/>
          <p:cNvSpPr>
            <a:spLocks noChangeShapeType="1"/>
          </p:cNvSpPr>
          <p:nvPr/>
        </p:nvSpPr>
        <p:spPr bwMode="auto">
          <a:xfrm flipV="1">
            <a:off x="4572000" y="3352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7158" name="Line 120"/>
          <p:cNvSpPr>
            <a:spLocks noChangeShapeType="1"/>
          </p:cNvSpPr>
          <p:nvPr/>
        </p:nvSpPr>
        <p:spPr bwMode="auto">
          <a:xfrm flipV="1">
            <a:off x="19050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7159" name="Line 121"/>
          <p:cNvSpPr>
            <a:spLocks noChangeShapeType="1"/>
          </p:cNvSpPr>
          <p:nvPr/>
        </p:nvSpPr>
        <p:spPr bwMode="auto">
          <a:xfrm flipV="1">
            <a:off x="22860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7160" name="Line 122"/>
          <p:cNvSpPr>
            <a:spLocks noChangeShapeType="1"/>
          </p:cNvSpPr>
          <p:nvPr/>
        </p:nvSpPr>
        <p:spPr bwMode="auto">
          <a:xfrm flipV="1">
            <a:off x="2819400" y="3886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7161" name="Line 123"/>
          <p:cNvSpPr>
            <a:spLocks noChangeShapeType="1"/>
          </p:cNvSpPr>
          <p:nvPr/>
        </p:nvSpPr>
        <p:spPr bwMode="auto">
          <a:xfrm flipV="1">
            <a:off x="3810000" y="3886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7162" name="Line 124"/>
          <p:cNvSpPr>
            <a:spLocks noChangeShapeType="1"/>
          </p:cNvSpPr>
          <p:nvPr/>
        </p:nvSpPr>
        <p:spPr bwMode="auto">
          <a:xfrm flipV="1">
            <a:off x="40386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47163" name="Group 125"/>
          <p:cNvGrpSpPr>
            <a:grpSpLocks/>
          </p:cNvGrpSpPr>
          <p:nvPr/>
        </p:nvGrpSpPr>
        <p:grpSpPr bwMode="auto">
          <a:xfrm>
            <a:off x="4648200" y="5105400"/>
            <a:ext cx="1143000" cy="914400"/>
            <a:chOff x="4944" y="1680"/>
            <a:chExt cx="720" cy="816"/>
          </a:xfrm>
        </p:grpSpPr>
        <p:sp>
          <p:nvSpPr>
            <p:cNvPr id="47218" name="AutoShape 126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T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7219" name="Oval 127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cxnSp>
        <p:nvCxnSpPr>
          <p:cNvPr id="47164" name="AutoShape 128"/>
          <p:cNvCxnSpPr>
            <a:cxnSpLocks noChangeShapeType="1"/>
            <a:stCxn id="47148" idx="2"/>
            <a:endCxn id="47218" idx="3"/>
          </p:cNvCxnSpPr>
          <p:nvPr/>
        </p:nvCxnSpPr>
        <p:spPr bwMode="auto">
          <a:xfrm rot="16200000" flipH="1">
            <a:off x="4488656" y="4426744"/>
            <a:ext cx="814388" cy="647700"/>
          </a:xfrm>
          <a:prstGeom prst="curvedConnector3">
            <a:avLst>
              <a:gd name="adj1" fmla="val 4678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65" name="Rectangle 131"/>
          <p:cNvSpPr>
            <a:spLocks noChangeArrowheads="1"/>
          </p:cNvSpPr>
          <p:nvPr/>
        </p:nvSpPr>
        <p:spPr bwMode="auto">
          <a:xfrm>
            <a:off x="914400" y="4495800"/>
            <a:ext cx="5334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ru-RU" sz="2000"/>
              <a:t>M5</a:t>
            </a:r>
            <a:endParaRPr lang="ru-RU" altLang="ru-RU" sz="2000"/>
          </a:p>
        </p:txBody>
      </p:sp>
      <p:sp>
        <p:nvSpPr>
          <p:cNvPr id="47166" name="Rectangle 132"/>
          <p:cNvSpPr>
            <a:spLocks noChangeArrowheads="1"/>
          </p:cNvSpPr>
          <p:nvPr/>
        </p:nvSpPr>
        <p:spPr bwMode="auto">
          <a:xfrm>
            <a:off x="1143000" y="4343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7167" name="Rectangle 134"/>
          <p:cNvSpPr>
            <a:spLocks noChangeArrowheads="1"/>
          </p:cNvSpPr>
          <p:nvPr/>
        </p:nvSpPr>
        <p:spPr bwMode="auto">
          <a:xfrm>
            <a:off x="1143000" y="5105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7168" name="Rectangle 135"/>
          <p:cNvSpPr>
            <a:spLocks noChangeArrowheads="1"/>
          </p:cNvSpPr>
          <p:nvPr/>
        </p:nvSpPr>
        <p:spPr bwMode="auto">
          <a:xfrm>
            <a:off x="1447800" y="4648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47169" name="AutoShape 136"/>
          <p:cNvCxnSpPr>
            <a:cxnSpLocks noChangeShapeType="1"/>
            <a:stCxn id="47166" idx="0"/>
            <a:endCxn id="47223" idx="1"/>
          </p:cNvCxnSpPr>
          <p:nvPr/>
        </p:nvCxnSpPr>
        <p:spPr bwMode="auto">
          <a:xfrm rot="-5400000">
            <a:off x="1028700" y="3924300"/>
            <a:ext cx="609600" cy="2286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7170" name="Group 137"/>
          <p:cNvGrpSpPr>
            <a:grpSpLocks/>
          </p:cNvGrpSpPr>
          <p:nvPr/>
        </p:nvGrpSpPr>
        <p:grpSpPr bwMode="auto">
          <a:xfrm>
            <a:off x="3200400" y="5181600"/>
            <a:ext cx="1143000" cy="1295400"/>
            <a:chOff x="4944" y="1680"/>
            <a:chExt cx="720" cy="816"/>
          </a:xfrm>
        </p:grpSpPr>
        <p:sp>
          <p:nvSpPr>
            <p:cNvPr id="47216" name="AutoShape 138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P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7217" name="Oval 139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pSp>
        <p:nvGrpSpPr>
          <p:cNvPr id="47171" name="Group 140"/>
          <p:cNvGrpSpPr>
            <a:grpSpLocks/>
          </p:cNvGrpSpPr>
          <p:nvPr/>
        </p:nvGrpSpPr>
        <p:grpSpPr bwMode="auto">
          <a:xfrm>
            <a:off x="1752600" y="5410200"/>
            <a:ext cx="1143000" cy="1295400"/>
            <a:chOff x="4944" y="1680"/>
            <a:chExt cx="720" cy="816"/>
          </a:xfrm>
        </p:grpSpPr>
        <p:sp>
          <p:nvSpPr>
            <p:cNvPr id="47214" name="AutoShape 141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K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7215" name="Oval 142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pSp>
        <p:nvGrpSpPr>
          <p:cNvPr id="47172" name="Group 143"/>
          <p:cNvGrpSpPr>
            <a:grpSpLocks/>
          </p:cNvGrpSpPr>
          <p:nvPr/>
        </p:nvGrpSpPr>
        <p:grpSpPr bwMode="auto">
          <a:xfrm>
            <a:off x="76200" y="5715000"/>
            <a:ext cx="1143000" cy="914400"/>
            <a:chOff x="4944" y="1680"/>
            <a:chExt cx="720" cy="816"/>
          </a:xfrm>
        </p:grpSpPr>
        <p:sp>
          <p:nvSpPr>
            <p:cNvPr id="47212" name="AutoShape 144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Z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7213" name="Oval 145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cxnSp>
        <p:nvCxnSpPr>
          <p:cNvPr id="47173" name="AutoShape 146"/>
          <p:cNvCxnSpPr>
            <a:cxnSpLocks noChangeShapeType="1"/>
            <a:stCxn id="47168" idx="3"/>
            <a:endCxn id="47214" idx="3"/>
          </p:cNvCxnSpPr>
          <p:nvPr/>
        </p:nvCxnSpPr>
        <p:spPr bwMode="auto">
          <a:xfrm>
            <a:off x="1600200" y="4724400"/>
            <a:ext cx="723900" cy="7604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74" name="AutoShape 147"/>
          <p:cNvCxnSpPr>
            <a:cxnSpLocks noChangeShapeType="1"/>
            <a:stCxn id="47149" idx="2"/>
            <a:endCxn id="47216" idx="3"/>
          </p:cNvCxnSpPr>
          <p:nvPr/>
        </p:nvCxnSpPr>
        <p:spPr bwMode="auto">
          <a:xfrm rot="16200000" flipH="1">
            <a:off x="3105943" y="4590257"/>
            <a:ext cx="912813" cy="419100"/>
          </a:xfrm>
          <a:prstGeom prst="curvedConnector3">
            <a:avLst>
              <a:gd name="adj1" fmla="val 4591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75" name="AutoShape 148"/>
          <p:cNvCxnSpPr>
            <a:cxnSpLocks noChangeShapeType="1"/>
            <a:stCxn id="47167" idx="2"/>
            <a:endCxn id="47212" idx="3"/>
          </p:cNvCxnSpPr>
          <p:nvPr/>
        </p:nvCxnSpPr>
        <p:spPr bwMode="auto">
          <a:xfrm rot="5400000">
            <a:off x="678656" y="5226844"/>
            <a:ext cx="509588" cy="571500"/>
          </a:xfrm>
          <a:prstGeom prst="curvedConnector3">
            <a:avLst>
              <a:gd name="adj1" fmla="val 4486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76" name="Text Box 149"/>
          <p:cNvSpPr txBox="1">
            <a:spLocks noChangeArrowheads="1"/>
          </p:cNvSpPr>
          <p:nvPr/>
        </p:nvSpPr>
        <p:spPr bwMode="auto">
          <a:xfrm>
            <a:off x="838200" y="32162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S.1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4617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7177" name="Text Box 150"/>
          <p:cNvSpPr txBox="1">
            <a:spLocks noChangeArrowheads="1"/>
          </p:cNvSpPr>
          <p:nvPr/>
        </p:nvSpPr>
        <p:spPr bwMode="auto">
          <a:xfrm>
            <a:off x="304800" y="40386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S.2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8390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7178" name="Text Box 151"/>
          <p:cNvSpPr txBox="1">
            <a:spLocks noChangeArrowheads="1"/>
          </p:cNvSpPr>
          <p:nvPr/>
        </p:nvSpPr>
        <p:spPr bwMode="auto">
          <a:xfrm>
            <a:off x="381000" y="5045075"/>
            <a:ext cx="603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Z.100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8389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218299" name="Group 187"/>
          <p:cNvGrpSpPr>
            <a:grpSpLocks/>
          </p:cNvGrpSpPr>
          <p:nvPr/>
        </p:nvGrpSpPr>
        <p:grpSpPr bwMode="auto">
          <a:xfrm>
            <a:off x="6648450" y="2571750"/>
            <a:ext cx="2190750" cy="2457450"/>
            <a:chOff x="4188" y="1620"/>
            <a:chExt cx="1380" cy="1548"/>
          </a:xfrm>
        </p:grpSpPr>
        <p:sp>
          <p:nvSpPr>
            <p:cNvPr id="47186" name="AutoShape 181"/>
            <p:cNvSpPr>
              <a:spLocks/>
            </p:cNvSpPr>
            <p:nvPr/>
          </p:nvSpPr>
          <p:spPr bwMode="auto">
            <a:xfrm>
              <a:off x="4188" y="1620"/>
              <a:ext cx="1380" cy="1548"/>
            </a:xfrm>
            <a:prstGeom prst="borderCallout1">
              <a:avLst>
                <a:gd name="adj1" fmla="val 4653"/>
                <a:gd name="adj2" fmla="val -3477"/>
                <a:gd name="adj3" fmla="val 48060"/>
                <a:gd name="adj4" fmla="val -9217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1200"/>
                <a:t>Таблица маршрутизации</a:t>
              </a:r>
            </a:p>
          </p:txBody>
        </p:sp>
        <p:sp>
          <p:nvSpPr>
            <p:cNvPr id="47187" name="Rectangle 166"/>
            <p:cNvSpPr>
              <a:spLocks noChangeArrowheads="1"/>
            </p:cNvSpPr>
            <p:nvPr/>
          </p:nvSpPr>
          <p:spPr bwMode="auto">
            <a:xfrm>
              <a:off x="4896" y="2929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…</a:t>
              </a:r>
              <a:endParaRPr lang="ru-RU" altLang="ru-RU" sz="1400"/>
            </a:p>
          </p:txBody>
        </p:sp>
        <p:sp>
          <p:nvSpPr>
            <p:cNvPr id="47188" name="Rectangle 165"/>
            <p:cNvSpPr>
              <a:spLocks noChangeArrowheads="1"/>
            </p:cNvSpPr>
            <p:nvPr/>
          </p:nvSpPr>
          <p:spPr bwMode="auto">
            <a:xfrm>
              <a:off x="4272" y="2929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…</a:t>
              </a:r>
              <a:endParaRPr lang="ru-RU" altLang="ru-RU" sz="1400"/>
            </a:p>
          </p:txBody>
        </p:sp>
        <p:sp>
          <p:nvSpPr>
            <p:cNvPr id="47189" name="Rectangle 164"/>
            <p:cNvSpPr>
              <a:spLocks noChangeArrowheads="1"/>
            </p:cNvSpPr>
            <p:nvPr/>
          </p:nvSpPr>
          <p:spPr bwMode="auto">
            <a:xfrm>
              <a:off x="4896" y="2738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 b="1"/>
                <a:t>R.5</a:t>
              </a:r>
              <a:endParaRPr lang="ru-RU" altLang="ru-RU" sz="1400" b="1"/>
            </a:p>
          </p:txBody>
        </p:sp>
        <p:sp>
          <p:nvSpPr>
            <p:cNvPr id="47190" name="Rectangle 163"/>
            <p:cNvSpPr>
              <a:spLocks noChangeArrowheads="1"/>
            </p:cNvSpPr>
            <p:nvPr/>
          </p:nvSpPr>
          <p:spPr bwMode="auto">
            <a:xfrm>
              <a:off x="4272" y="2738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 b="1"/>
                <a:t>Z</a:t>
              </a:r>
              <a:endParaRPr lang="ru-RU" altLang="ru-RU" sz="1400" b="1"/>
            </a:p>
          </p:txBody>
        </p:sp>
        <p:sp>
          <p:nvSpPr>
            <p:cNvPr id="47191" name="Rectangle 162"/>
            <p:cNvSpPr>
              <a:spLocks noChangeArrowheads="1"/>
            </p:cNvSpPr>
            <p:nvPr/>
          </p:nvSpPr>
          <p:spPr bwMode="auto">
            <a:xfrm>
              <a:off x="4896" y="2547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R.5</a:t>
              </a:r>
              <a:endParaRPr lang="ru-RU" altLang="ru-RU" sz="1400"/>
            </a:p>
          </p:txBody>
        </p:sp>
        <p:sp>
          <p:nvSpPr>
            <p:cNvPr id="47192" name="Rectangle 161"/>
            <p:cNvSpPr>
              <a:spLocks noChangeArrowheads="1"/>
            </p:cNvSpPr>
            <p:nvPr/>
          </p:nvSpPr>
          <p:spPr bwMode="auto">
            <a:xfrm>
              <a:off x="4272" y="2547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K</a:t>
              </a:r>
              <a:endParaRPr lang="ru-RU" altLang="ru-RU" sz="1400"/>
            </a:p>
          </p:txBody>
        </p:sp>
        <p:sp>
          <p:nvSpPr>
            <p:cNvPr id="47193" name="Rectangle 160"/>
            <p:cNvSpPr>
              <a:spLocks noChangeArrowheads="1"/>
            </p:cNvSpPr>
            <p:nvPr/>
          </p:nvSpPr>
          <p:spPr bwMode="auto">
            <a:xfrm>
              <a:off x="4896" y="2356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R.9</a:t>
              </a:r>
              <a:endParaRPr lang="ru-RU" altLang="ru-RU" sz="1400"/>
            </a:p>
          </p:txBody>
        </p:sp>
        <p:sp>
          <p:nvSpPr>
            <p:cNvPr id="47194" name="Rectangle 159"/>
            <p:cNvSpPr>
              <a:spLocks noChangeArrowheads="1"/>
            </p:cNvSpPr>
            <p:nvPr/>
          </p:nvSpPr>
          <p:spPr bwMode="auto">
            <a:xfrm>
              <a:off x="4272" y="2356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P</a:t>
              </a:r>
              <a:endParaRPr lang="ru-RU" altLang="ru-RU" sz="1400"/>
            </a:p>
          </p:txBody>
        </p:sp>
        <p:sp>
          <p:nvSpPr>
            <p:cNvPr id="47195" name="Rectangle 158"/>
            <p:cNvSpPr>
              <a:spLocks noChangeArrowheads="1"/>
            </p:cNvSpPr>
            <p:nvPr/>
          </p:nvSpPr>
          <p:spPr bwMode="auto">
            <a:xfrm>
              <a:off x="4896" y="2165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C.25</a:t>
              </a:r>
              <a:endParaRPr lang="ru-RU" altLang="ru-RU" sz="1400"/>
            </a:p>
          </p:txBody>
        </p:sp>
        <p:sp>
          <p:nvSpPr>
            <p:cNvPr id="47196" name="Rectangle 157"/>
            <p:cNvSpPr>
              <a:spLocks noChangeArrowheads="1"/>
            </p:cNvSpPr>
            <p:nvPr/>
          </p:nvSpPr>
          <p:spPr bwMode="auto">
            <a:xfrm>
              <a:off x="4272" y="2165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B</a:t>
              </a:r>
              <a:endParaRPr lang="ru-RU" altLang="ru-RU" sz="1400"/>
            </a:p>
          </p:txBody>
        </p:sp>
        <p:sp>
          <p:nvSpPr>
            <p:cNvPr id="47197" name="Rectangle 156"/>
            <p:cNvSpPr>
              <a:spLocks noChangeArrowheads="1"/>
            </p:cNvSpPr>
            <p:nvPr/>
          </p:nvSpPr>
          <p:spPr bwMode="auto">
            <a:xfrm>
              <a:off x="4896" y="1974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С.25</a:t>
              </a:r>
            </a:p>
          </p:txBody>
        </p:sp>
        <p:sp>
          <p:nvSpPr>
            <p:cNvPr id="47198" name="Rectangle 155"/>
            <p:cNvSpPr>
              <a:spLocks noChangeArrowheads="1"/>
            </p:cNvSpPr>
            <p:nvPr/>
          </p:nvSpPr>
          <p:spPr bwMode="auto">
            <a:xfrm>
              <a:off x="4272" y="1974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А</a:t>
              </a:r>
            </a:p>
          </p:txBody>
        </p:sp>
        <p:sp>
          <p:nvSpPr>
            <p:cNvPr id="47199" name="Rectangle 154"/>
            <p:cNvSpPr>
              <a:spLocks noChangeArrowheads="1"/>
            </p:cNvSpPr>
            <p:nvPr/>
          </p:nvSpPr>
          <p:spPr bwMode="auto">
            <a:xfrm>
              <a:off x="4896" y="1783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Роутер</a:t>
              </a:r>
            </a:p>
          </p:txBody>
        </p:sp>
        <p:sp>
          <p:nvSpPr>
            <p:cNvPr id="47200" name="Rectangle 153"/>
            <p:cNvSpPr>
              <a:spLocks noChangeArrowheads="1"/>
            </p:cNvSpPr>
            <p:nvPr/>
          </p:nvSpPr>
          <p:spPr bwMode="auto">
            <a:xfrm>
              <a:off x="4272" y="1783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Сеть</a:t>
              </a:r>
            </a:p>
          </p:txBody>
        </p:sp>
        <p:sp>
          <p:nvSpPr>
            <p:cNvPr id="47201" name="Line 167"/>
            <p:cNvSpPr>
              <a:spLocks noChangeShapeType="1"/>
            </p:cNvSpPr>
            <p:nvPr/>
          </p:nvSpPr>
          <p:spPr bwMode="auto">
            <a:xfrm>
              <a:off x="4272" y="1783"/>
              <a:ext cx="12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202" name="Line 168"/>
            <p:cNvSpPr>
              <a:spLocks noChangeShapeType="1"/>
            </p:cNvSpPr>
            <p:nvPr/>
          </p:nvSpPr>
          <p:spPr bwMode="auto">
            <a:xfrm>
              <a:off x="4272" y="1974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203" name="Line 169"/>
            <p:cNvSpPr>
              <a:spLocks noChangeShapeType="1"/>
            </p:cNvSpPr>
            <p:nvPr/>
          </p:nvSpPr>
          <p:spPr bwMode="auto">
            <a:xfrm>
              <a:off x="4272" y="2165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204" name="Line 170"/>
            <p:cNvSpPr>
              <a:spLocks noChangeShapeType="1"/>
            </p:cNvSpPr>
            <p:nvPr/>
          </p:nvSpPr>
          <p:spPr bwMode="auto">
            <a:xfrm>
              <a:off x="4272" y="2356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205" name="Line 171"/>
            <p:cNvSpPr>
              <a:spLocks noChangeShapeType="1"/>
            </p:cNvSpPr>
            <p:nvPr/>
          </p:nvSpPr>
          <p:spPr bwMode="auto">
            <a:xfrm>
              <a:off x="4272" y="2547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206" name="Line 172"/>
            <p:cNvSpPr>
              <a:spLocks noChangeShapeType="1"/>
            </p:cNvSpPr>
            <p:nvPr/>
          </p:nvSpPr>
          <p:spPr bwMode="auto">
            <a:xfrm>
              <a:off x="4272" y="2738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207" name="Line 173"/>
            <p:cNvSpPr>
              <a:spLocks noChangeShapeType="1"/>
            </p:cNvSpPr>
            <p:nvPr/>
          </p:nvSpPr>
          <p:spPr bwMode="auto">
            <a:xfrm>
              <a:off x="4272" y="2929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208" name="Line 174"/>
            <p:cNvSpPr>
              <a:spLocks noChangeShapeType="1"/>
            </p:cNvSpPr>
            <p:nvPr/>
          </p:nvSpPr>
          <p:spPr bwMode="auto">
            <a:xfrm>
              <a:off x="4272" y="3120"/>
              <a:ext cx="12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209" name="Line 175"/>
            <p:cNvSpPr>
              <a:spLocks noChangeShapeType="1"/>
            </p:cNvSpPr>
            <p:nvPr/>
          </p:nvSpPr>
          <p:spPr bwMode="auto">
            <a:xfrm>
              <a:off x="4272" y="1783"/>
              <a:ext cx="0" cy="13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210" name="Line 176"/>
            <p:cNvSpPr>
              <a:spLocks noChangeShapeType="1"/>
            </p:cNvSpPr>
            <p:nvPr/>
          </p:nvSpPr>
          <p:spPr bwMode="auto">
            <a:xfrm>
              <a:off x="4896" y="1783"/>
              <a:ext cx="0" cy="1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211" name="Line 177"/>
            <p:cNvSpPr>
              <a:spLocks noChangeShapeType="1"/>
            </p:cNvSpPr>
            <p:nvPr/>
          </p:nvSpPr>
          <p:spPr bwMode="auto">
            <a:xfrm>
              <a:off x="5520" y="1783"/>
              <a:ext cx="0" cy="13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218294" name="AutoShape 182"/>
          <p:cNvCxnSpPr>
            <a:cxnSpLocks noChangeShapeType="1"/>
            <a:stCxn id="47142" idx="2"/>
            <a:endCxn id="47181" idx="1"/>
          </p:cNvCxnSpPr>
          <p:nvPr/>
        </p:nvCxnSpPr>
        <p:spPr bwMode="auto">
          <a:xfrm rot="16200000" flipH="1">
            <a:off x="4648200" y="3505200"/>
            <a:ext cx="152400" cy="3048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81" name="Rectangle 36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18298" name="Group 186"/>
          <p:cNvGrpSpPr>
            <a:grpSpLocks/>
          </p:cNvGrpSpPr>
          <p:nvPr/>
        </p:nvGrpSpPr>
        <p:grpSpPr bwMode="auto">
          <a:xfrm>
            <a:off x="1905000" y="3352800"/>
            <a:ext cx="2667000" cy="76200"/>
            <a:chOff x="1200" y="2112"/>
            <a:chExt cx="1680" cy="48"/>
          </a:xfrm>
        </p:grpSpPr>
        <p:sp>
          <p:nvSpPr>
            <p:cNvPr id="47183" name="Line 183"/>
            <p:cNvSpPr>
              <a:spLocks noChangeShapeType="1"/>
            </p:cNvSpPr>
            <p:nvPr/>
          </p:nvSpPr>
          <p:spPr bwMode="auto">
            <a:xfrm flipV="1">
              <a:off x="2880" y="2112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184" name="Line 184"/>
            <p:cNvSpPr>
              <a:spLocks noChangeShapeType="1"/>
            </p:cNvSpPr>
            <p:nvPr/>
          </p:nvSpPr>
          <p:spPr bwMode="auto">
            <a:xfrm flipV="1">
              <a:off x="1200" y="2112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185" name="Line 185"/>
            <p:cNvSpPr>
              <a:spLocks noChangeShapeType="1"/>
            </p:cNvSpPr>
            <p:nvPr/>
          </p:nvSpPr>
          <p:spPr bwMode="auto">
            <a:xfrm flipV="1">
              <a:off x="1200" y="2112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1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762000" y="1828800"/>
            <a:ext cx="4953000" cy="3657600"/>
            <a:chOff x="480" y="1008"/>
            <a:chExt cx="2496" cy="1152"/>
          </a:xfrm>
        </p:grpSpPr>
        <p:sp>
          <p:nvSpPr>
            <p:cNvPr id="48264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48265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813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en-US" altLang="ru-RU" sz="3600" smtClean="0"/>
              <a:t>A.3 </a:t>
            </a:r>
            <a:r>
              <a:rPr lang="ru-RU" altLang="ru-RU" sz="3600" smtClean="0">
                <a:sym typeface="Symbol" pitchFamily="18" charset="2"/>
              </a:rPr>
              <a:t></a:t>
            </a:r>
            <a:r>
              <a:rPr lang="en-US" altLang="ru-RU" sz="3600" smtClean="0"/>
              <a:t> </a:t>
            </a:r>
            <a:r>
              <a:rPr lang="ru-RU" altLang="ru-RU" sz="3600" smtClean="0"/>
              <a:t>Глобальная сеть</a:t>
            </a:r>
          </a:p>
        </p:txBody>
      </p:sp>
      <p:grpSp>
        <p:nvGrpSpPr>
          <p:cNvPr id="48132" name="Group 6"/>
          <p:cNvGrpSpPr>
            <a:grpSpLocks/>
          </p:cNvGrpSpPr>
          <p:nvPr/>
        </p:nvGrpSpPr>
        <p:grpSpPr bwMode="auto">
          <a:xfrm>
            <a:off x="6197600" y="4419600"/>
            <a:ext cx="2032000" cy="1295400"/>
            <a:chOff x="2620" y="1920"/>
            <a:chExt cx="1280" cy="816"/>
          </a:xfrm>
        </p:grpSpPr>
        <p:sp>
          <p:nvSpPr>
            <p:cNvPr id="48257" name="Rectangle 7"/>
            <p:cNvSpPr>
              <a:spLocks noChangeArrowheads="1"/>
            </p:cNvSpPr>
            <p:nvPr/>
          </p:nvSpPr>
          <p:spPr bwMode="auto">
            <a:xfrm>
              <a:off x="2900" y="1968"/>
              <a:ext cx="556" cy="48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8258" name="Rectangle 8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8259" name="Rectangle 9"/>
            <p:cNvSpPr>
              <a:spLocks noChangeArrowheads="1"/>
            </p:cNvSpPr>
            <p:nvPr/>
          </p:nvSpPr>
          <p:spPr bwMode="auto">
            <a:xfrm>
              <a:off x="3164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48260" name="Rectangle 10"/>
            <p:cNvSpPr>
              <a:spLocks noChangeArrowheads="1"/>
            </p:cNvSpPr>
            <p:nvPr/>
          </p:nvSpPr>
          <p:spPr bwMode="auto">
            <a:xfrm>
              <a:off x="3456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8261" name="Text Box 11"/>
            <p:cNvSpPr txBox="1">
              <a:spLocks noChangeArrowheads="1"/>
            </p:cNvSpPr>
            <p:nvPr/>
          </p:nvSpPr>
          <p:spPr bwMode="auto">
            <a:xfrm>
              <a:off x="3291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8262" name="Text Box 12"/>
            <p:cNvSpPr txBox="1">
              <a:spLocks noChangeArrowheads="1"/>
            </p:cNvSpPr>
            <p:nvPr/>
          </p:nvSpPr>
          <p:spPr bwMode="auto">
            <a:xfrm>
              <a:off x="3552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8263" name="Text Box 13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48133" name="Text Box 14"/>
          <p:cNvSpPr txBox="1">
            <a:spLocks noChangeArrowheads="1"/>
          </p:cNvSpPr>
          <p:nvPr/>
        </p:nvSpPr>
        <p:spPr bwMode="auto">
          <a:xfrm>
            <a:off x="4876800" y="38862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cxnSp>
        <p:nvCxnSpPr>
          <p:cNvPr id="48134" name="AutoShape 15"/>
          <p:cNvCxnSpPr>
            <a:cxnSpLocks noChangeShapeType="1"/>
            <a:stCxn id="48260" idx="3"/>
            <a:endCxn id="48255" idx="1"/>
          </p:cNvCxnSpPr>
          <p:nvPr/>
        </p:nvCxnSpPr>
        <p:spPr bwMode="auto">
          <a:xfrm flipV="1">
            <a:off x="7677150" y="4418013"/>
            <a:ext cx="666750" cy="6111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35" name="AutoShape 16"/>
          <p:cNvCxnSpPr>
            <a:cxnSpLocks noChangeShapeType="1"/>
            <a:stCxn id="48205" idx="3"/>
            <a:endCxn id="48258" idx="1"/>
          </p:cNvCxnSpPr>
          <p:nvPr/>
        </p:nvCxnSpPr>
        <p:spPr bwMode="auto">
          <a:xfrm>
            <a:off x="5029200" y="3733800"/>
            <a:ext cx="1460500" cy="1295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136" name="Group 17"/>
          <p:cNvGrpSpPr>
            <a:grpSpLocks/>
          </p:cNvGrpSpPr>
          <p:nvPr/>
        </p:nvGrpSpPr>
        <p:grpSpPr bwMode="auto">
          <a:xfrm>
            <a:off x="7772400" y="3124200"/>
            <a:ext cx="1143000" cy="1295400"/>
            <a:chOff x="4944" y="1680"/>
            <a:chExt cx="720" cy="816"/>
          </a:xfrm>
        </p:grpSpPr>
        <p:sp>
          <p:nvSpPr>
            <p:cNvPr id="48255" name="AutoShape 18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8256" name="Oval 19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19156" name="Group 20"/>
          <p:cNvGraphicFramePr>
            <a:graphicFrameLocks noGrp="1"/>
          </p:cNvGraphicFramePr>
          <p:nvPr/>
        </p:nvGraphicFramePr>
        <p:xfrm>
          <a:off x="35052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4618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Z.76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8160" name="AutoShape 43"/>
          <p:cNvCxnSpPr>
            <a:cxnSpLocks noChangeShapeType="1"/>
            <a:stCxn id="48259" idx="2"/>
            <a:endCxn id="48251" idx="0"/>
          </p:cNvCxnSpPr>
          <p:nvPr/>
        </p:nvCxnSpPr>
        <p:spPr bwMode="auto">
          <a:xfrm rot="16200000" flipH="1">
            <a:off x="6942138" y="5605462"/>
            <a:ext cx="800100" cy="409575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1" name="AutoShape 44"/>
          <p:cNvCxnSpPr>
            <a:cxnSpLocks noChangeShapeType="1"/>
            <a:stCxn id="48258" idx="3"/>
            <a:endCxn id="48259" idx="0"/>
          </p:cNvCxnSpPr>
          <p:nvPr/>
        </p:nvCxnSpPr>
        <p:spPr bwMode="auto">
          <a:xfrm>
            <a:off x="6642100" y="5029200"/>
            <a:ext cx="495300" cy="2286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2" name="AutoShape 45"/>
          <p:cNvCxnSpPr>
            <a:cxnSpLocks noChangeShapeType="1"/>
            <a:stCxn id="48205" idx="3"/>
            <a:endCxn id="48258" idx="1"/>
          </p:cNvCxnSpPr>
          <p:nvPr/>
        </p:nvCxnSpPr>
        <p:spPr bwMode="auto">
          <a:xfrm>
            <a:off x="5029200" y="3733800"/>
            <a:ext cx="1460500" cy="1295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9182" name="Group 46"/>
          <p:cNvGrpSpPr>
            <a:grpSpLocks/>
          </p:cNvGrpSpPr>
          <p:nvPr/>
        </p:nvGrpSpPr>
        <p:grpSpPr bwMode="auto">
          <a:xfrm>
            <a:off x="3810000" y="2209800"/>
            <a:ext cx="1676400" cy="152400"/>
            <a:chOff x="2400" y="1392"/>
            <a:chExt cx="1056" cy="96"/>
          </a:xfrm>
        </p:grpSpPr>
        <p:sp>
          <p:nvSpPr>
            <p:cNvPr id="48253" name="Rectangle 47"/>
            <p:cNvSpPr>
              <a:spLocks noChangeArrowheads="1"/>
            </p:cNvSpPr>
            <p:nvPr/>
          </p:nvSpPr>
          <p:spPr bwMode="auto">
            <a:xfrm>
              <a:off x="3120" y="1392"/>
              <a:ext cx="336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1200" b="1">
                  <a:solidFill>
                    <a:schemeClr val="tx2"/>
                  </a:solidFill>
                </a:rPr>
                <a:t>8390</a:t>
              </a:r>
              <a:endParaRPr lang="ru-RU" altLang="ru-RU" sz="1200" b="1">
                <a:solidFill>
                  <a:schemeClr val="tx2"/>
                </a:solidFill>
              </a:endParaRPr>
            </a:p>
          </p:txBody>
        </p:sp>
        <p:sp>
          <p:nvSpPr>
            <p:cNvPr id="48254" name="Rectangle 48"/>
            <p:cNvSpPr>
              <a:spLocks noChangeArrowheads="1"/>
            </p:cNvSpPr>
            <p:nvPr/>
          </p:nvSpPr>
          <p:spPr bwMode="auto">
            <a:xfrm>
              <a:off x="2400" y="1392"/>
              <a:ext cx="336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1200" b="1">
                  <a:solidFill>
                    <a:schemeClr val="tx2"/>
                  </a:solidFill>
                </a:rPr>
                <a:t>4617</a:t>
              </a:r>
              <a:endParaRPr lang="ru-RU" altLang="ru-RU" sz="1200" b="1">
                <a:solidFill>
                  <a:schemeClr val="tx2"/>
                </a:solidFill>
              </a:endParaRPr>
            </a:p>
          </p:txBody>
        </p:sp>
      </p:grpSp>
      <p:grpSp>
        <p:nvGrpSpPr>
          <p:cNvPr id="48164" name="Group 49"/>
          <p:cNvGrpSpPr>
            <a:grpSpLocks/>
          </p:cNvGrpSpPr>
          <p:nvPr/>
        </p:nvGrpSpPr>
        <p:grpSpPr bwMode="auto">
          <a:xfrm>
            <a:off x="7543800" y="5562600"/>
            <a:ext cx="1143000" cy="1295400"/>
            <a:chOff x="4944" y="1680"/>
            <a:chExt cx="720" cy="816"/>
          </a:xfrm>
        </p:grpSpPr>
        <p:sp>
          <p:nvSpPr>
            <p:cNvPr id="48251" name="AutoShape 50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A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8252" name="Oval 51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sp>
        <p:nvSpPr>
          <p:cNvPr id="48165" name="Rectangle 52"/>
          <p:cNvSpPr>
            <a:spLocks noChangeArrowheads="1"/>
          </p:cNvSpPr>
          <p:nvPr/>
        </p:nvSpPr>
        <p:spPr bwMode="auto">
          <a:xfrm>
            <a:off x="4343400" y="3581400"/>
            <a:ext cx="5334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ru-RU" sz="2000"/>
              <a:t>M2</a:t>
            </a:r>
            <a:endParaRPr lang="ru-RU" altLang="ru-RU" sz="2000"/>
          </a:p>
        </p:txBody>
      </p:sp>
      <p:sp>
        <p:nvSpPr>
          <p:cNvPr id="48166" name="Rectangle 53"/>
          <p:cNvSpPr>
            <a:spLocks noChangeArrowheads="1"/>
          </p:cNvSpPr>
          <p:nvPr/>
        </p:nvSpPr>
        <p:spPr bwMode="auto">
          <a:xfrm>
            <a:off x="4495800" y="3429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167" name="Line 54"/>
          <p:cNvSpPr>
            <a:spLocks noChangeShapeType="1"/>
          </p:cNvSpPr>
          <p:nvPr/>
        </p:nvSpPr>
        <p:spPr bwMode="auto">
          <a:xfrm flipH="1">
            <a:off x="1447800" y="3352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8168" name="Text Box 55"/>
          <p:cNvSpPr txBox="1">
            <a:spLocks noChangeArrowheads="1"/>
          </p:cNvSpPr>
          <p:nvPr/>
        </p:nvSpPr>
        <p:spPr bwMode="auto">
          <a:xfrm>
            <a:off x="4495800" y="28352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R.10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4412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8169" name="Text Box 56"/>
          <p:cNvSpPr txBox="1">
            <a:spLocks noChangeArrowheads="1"/>
          </p:cNvSpPr>
          <p:nvPr/>
        </p:nvSpPr>
        <p:spPr bwMode="auto">
          <a:xfrm>
            <a:off x="3117850" y="2819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R.9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1872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8170" name="Rectangle 57"/>
          <p:cNvSpPr>
            <a:spLocks noChangeArrowheads="1"/>
          </p:cNvSpPr>
          <p:nvPr/>
        </p:nvSpPr>
        <p:spPr bwMode="auto">
          <a:xfrm>
            <a:off x="3276600" y="3429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171" name="Rectangle 58"/>
          <p:cNvSpPr>
            <a:spLocks noChangeArrowheads="1"/>
          </p:cNvSpPr>
          <p:nvPr/>
        </p:nvSpPr>
        <p:spPr bwMode="auto">
          <a:xfrm>
            <a:off x="3124200" y="3581400"/>
            <a:ext cx="5334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ru-RU" sz="2000"/>
              <a:t>M3</a:t>
            </a:r>
            <a:endParaRPr lang="ru-RU" altLang="ru-RU" sz="2000"/>
          </a:p>
        </p:txBody>
      </p:sp>
      <p:sp>
        <p:nvSpPr>
          <p:cNvPr id="48172" name="Rectangle 59"/>
          <p:cNvSpPr>
            <a:spLocks noChangeArrowheads="1"/>
          </p:cNvSpPr>
          <p:nvPr/>
        </p:nvSpPr>
        <p:spPr bwMode="auto">
          <a:xfrm>
            <a:off x="4495800" y="4191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173" name="Rectangle 60"/>
          <p:cNvSpPr>
            <a:spLocks noChangeArrowheads="1"/>
          </p:cNvSpPr>
          <p:nvPr/>
        </p:nvSpPr>
        <p:spPr bwMode="auto">
          <a:xfrm>
            <a:off x="3276600" y="4191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174" name="Rectangle 61"/>
          <p:cNvSpPr>
            <a:spLocks noChangeArrowheads="1"/>
          </p:cNvSpPr>
          <p:nvPr/>
        </p:nvSpPr>
        <p:spPr bwMode="auto">
          <a:xfrm>
            <a:off x="3657600" y="3810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175" name="Rectangle 62"/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176" name="Rectangle 63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8177" name="Group 64"/>
          <p:cNvGrpSpPr>
            <a:grpSpLocks/>
          </p:cNvGrpSpPr>
          <p:nvPr/>
        </p:nvGrpSpPr>
        <p:grpSpPr bwMode="auto">
          <a:xfrm>
            <a:off x="1447800" y="3429000"/>
            <a:ext cx="838200" cy="914400"/>
            <a:chOff x="912" y="2160"/>
            <a:chExt cx="528" cy="576"/>
          </a:xfrm>
        </p:grpSpPr>
        <p:sp>
          <p:nvSpPr>
            <p:cNvPr id="48246" name="Rectangle 65"/>
            <p:cNvSpPr>
              <a:spLocks noChangeArrowheads="1"/>
            </p:cNvSpPr>
            <p:nvPr/>
          </p:nvSpPr>
          <p:spPr bwMode="auto">
            <a:xfrm>
              <a:off x="1008" y="2256"/>
              <a:ext cx="336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/>
                <a:t>M4</a:t>
              </a:r>
              <a:endParaRPr lang="ru-RU" altLang="ru-RU" sz="2000"/>
            </a:p>
          </p:txBody>
        </p:sp>
        <p:sp>
          <p:nvSpPr>
            <p:cNvPr id="48247" name="Rectangle 66"/>
            <p:cNvSpPr>
              <a:spLocks noChangeArrowheads="1"/>
            </p:cNvSpPr>
            <p:nvPr/>
          </p:nvSpPr>
          <p:spPr bwMode="auto">
            <a:xfrm>
              <a:off x="1152" y="216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8248" name="Rectangle 67"/>
            <p:cNvSpPr>
              <a:spLocks noChangeArrowheads="1"/>
            </p:cNvSpPr>
            <p:nvPr/>
          </p:nvSpPr>
          <p:spPr bwMode="auto">
            <a:xfrm>
              <a:off x="134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8249" name="Rectangle 68"/>
            <p:cNvSpPr>
              <a:spLocks noChangeArrowheads="1"/>
            </p:cNvSpPr>
            <p:nvPr/>
          </p:nvSpPr>
          <p:spPr bwMode="auto">
            <a:xfrm>
              <a:off x="912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8250" name="Rectangle 69"/>
            <p:cNvSpPr>
              <a:spLocks noChangeArrowheads="1"/>
            </p:cNvSpPr>
            <p:nvPr/>
          </p:nvSpPr>
          <p:spPr bwMode="auto">
            <a:xfrm>
              <a:off x="1152" y="26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8178" name="Text Box 70"/>
          <p:cNvSpPr txBox="1">
            <a:spLocks noChangeArrowheads="1"/>
          </p:cNvSpPr>
          <p:nvPr/>
        </p:nvSpPr>
        <p:spPr bwMode="auto">
          <a:xfrm>
            <a:off x="1670050" y="27432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R.5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4618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8179" name="Line 71"/>
          <p:cNvSpPr>
            <a:spLocks noChangeShapeType="1"/>
          </p:cNvSpPr>
          <p:nvPr/>
        </p:nvSpPr>
        <p:spPr bwMode="auto">
          <a:xfrm flipV="1">
            <a:off x="1905000" y="3352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8180" name="Line 72"/>
          <p:cNvSpPr>
            <a:spLocks noChangeShapeType="1"/>
          </p:cNvSpPr>
          <p:nvPr/>
        </p:nvSpPr>
        <p:spPr bwMode="auto">
          <a:xfrm flipV="1">
            <a:off x="3352800" y="3352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8181" name="Line 73"/>
          <p:cNvSpPr>
            <a:spLocks noChangeShapeType="1"/>
          </p:cNvSpPr>
          <p:nvPr/>
        </p:nvSpPr>
        <p:spPr bwMode="auto">
          <a:xfrm flipV="1">
            <a:off x="4572000" y="3352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8182" name="Line 74"/>
          <p:cNvSpPr>
            <a:spLocks noChangeShapeType="1"/>
          </p:cNvSpPr>
          <p:nvPr/>
        </p:nvSpPr>
        <p:spPr bwMode="auto">
          <a:xfrm flipV="1">
            <a:off x="19050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8183" name="Line 75"/>
          <p:cNvSpPr>
            <a:spLocks noChangeShapeType="1"/>
          </p:cNvSpPr>
          <p:nvPr/>
        </p:nvSpPr>
        <p:spPr bwMode="auto">
          <a:xfrm flipV="1">
            <a:off x="22860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8184" name="Line 76"/>
          <p:cNvSpPr>
            <a:spLocks noChangeShapeType="1"/>
          </p:cNvSpPr>
          <p:nvPr/>
        </p:nvSpPr>
        <p:spPr bwMode="auto">
          <a:xfrm flipV="1">
            <a:off x="2819400" y="3886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8185" name="Line 77"/>
          <p:cNvSpPr>
            <a:spLocks noChangeShapeType="1"/>
          </p:cNvSpPr>
          <p:nvPr/>
        </p:nvSpPr>
        <p:spPr bwMode="auto">
          <a:xfrm flipV="1">
            <a:off x="3810000" y="3886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8186" name="Line 78"/>
          <p:cNvSpPr>
            <a:spLocks noChangeShapeType="1"/>
          </p:cNvSpPr>
          <p:nvPr/>
        </p:nvSpPr>
        <p:spPr bwMode="auto">
          <a:xfrm flipV="1">
            <a:off x="40386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48187" name="Group 79"/>
          <p:cNvGrpSpPr>
            <a:grpSpLocks/>
          </p:cNvGrpSpPr>
          <p:nvPr/>
        </p:nvGrpSpPr>
        <p:grpSpPr bwMode="auto">
          <a:xfrm>
            <a:off x="4648200" y="5105400"/>
            <a:ext cx="1143000" cy="914400"/>
            <a:chOff x="4944" y="1680"/>
            <a:chExt cx="720" cy="816"/>
          </a:xfrm>
        </p:grpSpPr>
        <p:sp>
          <p:nvSpPr>
            <p:cNvPr id="48244" name="AutoShape 80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T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8245" name="Oval 81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cxnSp>
        <p:nvCxnSpPr>
          <p:cNvPr id="48188" name="AutoShape 82"/>
          <p:cNvCxnSpPr>
            <a:cxnSpLocks noChangeShapeType="1"/>
            <a:stCxn id="48172" idx="2"/>
            <a:endCxn id="48244" idx="3"/>
          </p:cNvCxnSpPr>
          <p:nvPr/>
        </p:nvCxnSpPr>
        <p:spPr bwMode="auto">
          <a:xfrm rot="16200000" flipH="1">
            <a:off x="4488656" y="4426744"/>
            <a:ext cx="814388" cy="647700"/>
          </a:xfrm>
          <a:prstGeom prst="curvedConnector3">
            <a:avLst>
              <a:gd name="adj1" fmla="val 4678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89" name="Rectangle 83"/>
          <p:cNvSpPr>
            <a:spLocks noChangeArrowheads="1"/>
          </p:cNvSpPr>
          <p:nvPr/>
        </p:nvSpPr>
        <p:spPr bwMode="auto">
          <a:xfrm>
            <a:off x="914400" y="4495800"/>
            <a:ext cx="5334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ru-RU" sz="2000"/>
              <a:t>M5</a:t>
            </a:r>
            <a:endParaRPr lang="ru-RU" altLang="ru-RU" sz="2000"/>
          </a:p>
        </p:txBody>
      </p:sp>
      <p:sp>
        <p:nvSpPr>
          <p:cNvPr id="48190" name="Rectangle 84"/>
          <p:cNvSpPr>
            <a:spLocks noChangeArrowheads="1"/>
          </p:cNvSpPr>
          <p:nvPr/>
        </p:nvSpPr>
        <p:spPr bwMode="auto">
          <a:xfrm>
            <a:off x="1143000" y="4343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191" name="Rectangle 85"/>
          <p:cNvSpPr>
            <a:spLocks noChangeArrowheads="1"/>
          </p:cNvSpPr>
          <p:nvPr/>
        </p:nvSpPr>
        <p:spPr bwMode="auto">
          <a:xfrm>
            <a:off x="1143000" y="5105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192" name="Rectangle 86"/>
          <p:cNvSpPr>
            <a:spLocks noChangeArrowheads="1"/>
          </p:cNvSpPr>
          <p:nvPr/>
        </p:nvSpPr>
        <p:spPr bwMode="auto">
          <a:xfrm>
            <a:off x="1447800" y="4648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48193" name="AutoShape 87"/>
          <p:cNvCxnSpPr>
            <a:cxnSpLocks noChangeShapeType="1"/>
            <a:stCxn id="48190" idx="0"/>
            <a:endCxn id="48249" idx="1"/>
          </p:cNvCxnSpPr>
          <p:nvPr/>
        </p:nvCxnSpPr>
        <p:spPr bwMode="auto">
          <a:xfrm rot="-5400000">
            <a:off x="1028700" y="3924300"/>
            <a:ext cx="609600" cy="2286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194" name="Group 88"/>
          <p:cNvGrpSpPr>
            <a:grpSpLocks/>
          </p:cNvGrpSpPr>
          <p:nvPr/>
        </p:nvGrpSpPr>
        <p:grpSpPr bwMode="auto">
          <a:xfrm>
            <a:off x="3200400" y="5181600"/>
            <a:ext cx="1143000" cy="1295400"/>
            <a:chOff x="4944" y="1680"/>
            <a:chExt cx="720" cy="816"/>
          </a:xfrm>
        </p:grpSpPr>
        <p:sp>
          <p:nvSpPr>
            <p:cNvPr id="48242" name="AutoShape 89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P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8243" name="Oval 90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pSp>
        <p:nvGrpSpPr>
          <p:cNvPr id="48195" name="Group 91"/>
          <p:cNvGrpSpPr>
            <a:grpSpLocks/>
          </p:cNvGrpSpPr>
          <p:nvPr/>
        </p:nvGrpSpPr>
        <p:grpSpPr bwMode="auto">
          <a:xfrm>
            <a:off x="1752600" y="5410200"/>
            <a:ext cx="1143000" cy="1295400"/>
            <a:chOff x="4944" y="1680"/>
            <a:chExt cx="720" cy="816"/>
          </a:xfrm>
        </p:grpSpPr>
        <p:sp>
          <p:nvSpPr>
            <p:cNvPr id="48240" name="AutoShape 92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K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8241" name="Oval 93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pSp>
        <p:nvGrpSpPr>
          <p:cNvPr id="48196" name="Group 94"/>
          <p:cNvGrpSpPr>
            <a:grpSpLocks/>
          </p:cNvGrpSpPr>
          <p:nvPr/>
        </p:nvGrpSpPr>
        <p:grpSpPr bwMode="auto">
          <a:xfrm>
            <a:off x="76200" y="5715000"/>
            <a:ext cx="1143000" cy="914400"/>
            <a:chOff x="4944" y="1680"/>
            <a:chExt cx="720" cy="816"/>
          </a:xfrm>
        </p:grpSpPr>
        <p:sp>
          <p:nvSpPr>
            <p:cNvPr id="48238" name="AutoShape 95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Z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8239" name="Oval 96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cxnSp>
        <p:nvCxnSpPr>
          <p:cNvPr id="48197" name="AutoShape 97"/>
          <p:cNvCxnSpPr>
            <a:cxnSpLocks noChangeShapeType="1"/>
            <a:stCxn id="48192" idx="3"/>
            <a:endCxn id="48240" idx="3"/>
          </p:cNvCxnSpPr>
          <p:nvPr/>
        </p:nvCxnSpPr>
        <p:spPr bwMode="auto">
          <a:xfrm>
            <a:off x="1600200" y="4724400"/>
            <a:ext cx="723900" cy="7604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98" name="AutoShape 98"/>
          <p:cNvCxnSpPr>
            <a:cxnSpLocks noChangeShapeType="1"/>
            <a:stCxn id="48173" idx="2"/>
            <a:endCxn id="48242" idx="3"/>
          </p:cNvCxnSpPr>
          <p:nvPr/>
        </p:nvCxnSpPr>
        <p:spPr bwMode="auto">
          <a:xfrm rot="16200000" flipH="1">
            <a:off x="3105943" y="4590257"/>
            <a:ext cx="912813" cy="419100"/>
          </a:xfrm>
          <a:prstGeom prst="curvedConnector3">
            <a:avLst>
              <a:gd name="adj1" fmla="val 4591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99" name="AutoShape 99"/>
          <p:cNvCxnSpPr>
            <a:cxnSpLocks noChangeShapeType="1"/>
            <a:stCxn id="48191" idx="2"/>
            <a:endCxn id="48238" idx="3"/>
          </p:cNvCxnSpPr>
          <p:nvPr/>
        </p:nvCxnSpPr>
        <p:spPr bwMode="auto">
          <a:xfrm rot="5400000">
            <a:off x="678656" y="5226844"/>
            <a:ext cx="509588" cy="571500"/>
          </a:xfrm>
          <a:prstGeom prst="curvedConnector3">
            <a:avLst>
              <a:gd name="adj1" fmla="val 4486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00" name="Text Box 100"/>
          <p:cNvSpPr txBox="1">
            <a:spLocks noChangeArrowheads="1"/>
          </p:cNvSpPr>
          <p:nvPr/>
        </p:nvSpPr>
        <p:spPr bwMode="auto">
          <a:xfrm>
            <a:off x="838200" y="32162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S.1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4617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8201" name="Text Box 101"/>
          <p:cNvSpPr txBox="1">
            <a:spLocks noChangeArrowheads="1"/>
          </p:cNvSpPr>
          <p:nvPr/>
        </p:nvSpPr>
        <p:spPr bwMode="auto">
          <a:xfrm>
            <a:off x="304800" y="40386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S.2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8390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8202" name="Text Box 102"/>
          <p:cNvSpPr txBox="1">
            <a:spLocks noChangeArrowheads="1"/>
          </p:cNvSpPr>
          <p:nvPr/>
        </p:nvSpPr>
        <p:spPr bwMode="auto">
          <a:xfrm>
            <a:off x="381000" y="5045075"/>
            <a:ext cx="603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Z.100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8389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219274" name="Group 138"/>
          <p:cNvGrpSpPr>
            <a:grpSpLocks/>
          </p:cNvGrpSpPr>
          <p:nvPr/>
        </p:nvGrpSpPr>
        <p:grpSpPr bwMode="auto">
          <a:xfrm>
            <a:off x="5257800" y="4114800"/>
            <a:ext cx="2190750" cy="2457450"/>
            <a:chOff x="3312" y="2544"/>
            <a:chExt cx="1380" cy="1548"/>
          </a:xfrm>
        </p:grpSpPr>
        <p:sp>
          <p:nvSpPr>
            <p:cNvPr id="48212" name="AutoShape 103"/>
            <p:cNvSpPr>
              <a:spLocks/>
            </p:cNvSpPr>
            <p:nvPr/>
          </p:nvSpPr>
          <p:spPr bwMode="auto">
            <a:xfrm>
              <a:off x="3312" y="2544"/>
              <a:ext cx="1380" cy="1548"/>
            </a:xfrm>
            <a:prstGeom prst="borderCallout1">
              <a:avLst>
                <a:gd name="adj1" fmla="val 4653"/>
                <a:gd name="adj2" fmla="val -3477"/>
                <a:gd name="adj3" fmla="val -14727"/>
                <a:gd name="adj4" fmla="val -15391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1200"/>
                <a:t>Таблица маршрутизации</a:t>
              </a:r>
            </a:p>
          </p:txBody>
        </p:sp>
        <p:sp>
          <p:nvSpPr>
            <p:cNvPr id="48213" name="Rectangle 105"/>
            <p:cNvSpPr>
              <a:spLocks noChangeArrowheads="1"/>
            </p:cNvSpPr>
            <p:nvPr/>
          </p:nvSpPr>
          <p:spPr bwMode="auto">
            <a:xfrm>
              <a:off x="4032" y="3834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R.10</a:t>
              </a:r>
              <a:endParaRPr lang="ru-RU" altLang="ru-RU" sz="1400"/>
            </a:p>
          </p:txBody>
        </p:sp>
        <p:sp>
          <p:nvSpPr>
            <p:cNvPr id="48214" name="Rectangle 106"/>
            <p:cNvSpPr>
              <a:spLocks noChangeArrowheads="1"/>
            </p:cNvSpPr>
            <p:nvPr/>
          </p:nvSpPr>
          <p:spPr bwMode="auto">
            <a:xfrm>
              <a:off x="3408" y="3834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T</a:t>
              </a:r>
              <a:endParaRPr lang="ru-RU" altLang="ru-RU" sz="1400"/>
            </a:p>
          </p:txBody>
        </p:sp>
        <p:sp>
          <p:nvSpPr>
            <p:cNvPr id="48215" name="Rectangle 107"/>
            <p:cNvSpPr>
              <a:spLocks noChangeArrowheads="1"/>
            </p:cNvSpPr>
            <p:nvPr/>
          </p:nvSpPr>
          <p:spPr bwMode="auto">
            <a:xfrm>
              <a:off x="4032" y="3643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 b="1"/>
                <a:t>S.2</a:t>
              </a:r>
              <a:endParaRPr lang="ru-RU" altLang="ru-RU" sz="1400" b="1"/>
            </a:p>
          </p:txBody>
        </p:sp>
        <p:sp>
          <p:nvSpPr>
            <p:cNvPr id="48216" name="Rectangle 108"/>
            <p:cNvSpPr>
              <a:spLocks noChangeArrowheads="1"/>
            </p:cNvSpPr>
            <p:nvPr/>
          </p:nvSpPr>
          <p:spPr bwMode="auto">
            <a:xfrm>
              <a:off x="3408" y="3643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 b="1"/>
                <a:t>Z</a:t>
              </a:r>
              <a:endParaRPr lang="ru-RU" altLang="ru-RU" sz="1400" b="1"/>
            </a:p>
          </p:txBody>
        </p:sp>
        <p:sp>
          <p:nvSpPr>
            <p:cNvPr id="48217" name="Rectangle 109"/>
            <p:cNvSpPr>
              <a:spLocks noChangeArrowheads="1"/>
            </p:cNvSpPr>
            <p:nvPr/>
          </p:nvSpPr>
          <p:spPr bwMode="auto">
            <a:xfrm>
              <a:off x="4032" y="3452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S.2</a:t>
              </a:r>
              <a:endParaRPr lang="ru-RU" altLang="ru-RU" sz="1400"/>
            </a:p>
          </p:txBody>
        </p:sp>
        <p:sp>
          <p:nvSpPr>
            <p:cNvPr id="48218" name="Rectangle 110"/>
            <p:cNvSpPr>
              <a:spLocks noChangeArrowheads="1"/>
            </p:cNvSpPr>
            <p:nvPr/>
          </p:nvSpPr>
          <p:spPr bwMode="auto">
            <a:xfrm>
              <a:off x="3408" y="3452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K</a:t>
              </a:r>
              <a:endParaRPr lang="ru-RU" altLang="ru-RU" sz="1400"/>
            </a:p>
          </p:txBody>
        </p:sp>
        <p:sp>
          <p:nvSpPr>
            <p:cNvPr id="48219" name="Rectangle 111"/>
            <p:cNvSpPr>
              <a:spLocks noChangeArrowheads="1"/>
            </p:cNvSpPr>
            <p:nvPr/>
          </p:nvSpPr>
          <p:spPr bwMode="auto">
            <a:xfrm>
              <a:off x="4032" y="3261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R.9</a:t>
              </a:r>
              <a:endParaRPr lang="ru-RU" altLang="ru-RU" sz="1400"/>
            </a:p>
          </p:txBody>
        </p:sp>
        <p:sp>
          <p:nvSpPr>
            <p:cNvPr id="48220" name="Rectangle 112"/>
            <p:cNvSpPr>
              <a:spLocks noChangeArrowheads="1"/>
            </p:cNvSpPr>
            <p:nvPr/>
          </p:nvSpPr>
          <p:spPr bwMode="auto">
            <a:xfrm>
              <a:off x="3408" y="3261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P</a:t>
              </a:r>
              <a:endParaRPr lang="ru-RU" altLang="ru-RU" sz="1400"/>
            </a:p>
          </p:txBody>
        </p:sp>
        <p:sp>
          <p:nvSpPr>
            <p:cNvPr id="48221" name="Rectangle 113"/>
            <p:cNvSpPr>
              <a:spLocks noChangeArrowheads="1"/>
            </p:cNvSpPr>
            <p:nvPr/>
          </p:nvSpPr>
          <p:spPr bwMode="auto">
            <a:xfrm>
              <a:off x="4032" y="3070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R.10</a:t>
              </a:r>
              <a:endParaRPr lang="ru-RU" altLang="ru-RU" sz="1400"/>
            </a:p>
          </p:txBody>
        </p:sp>
        <p:sp>
          <p:nvSpPr>
            <p:cNvPr id="48222" name="Rectangle 114"/>
            <p:cNvSpPr>
              <a:spLocks noChangeArrowheads="1"/>
            </p:cNvSpPr>
            <p:nvPr/>
          </p:nvSpPr>
          <p:spPr bwMode="auto">
            <a:xfrm>
              <a:off x="3408" y="3070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B</a:t>
              </a:r>
              <a:endParaRPr lang="ru-RU" altLang="ru-RU" sz="1400"/>
            </a:p>
          </p:txBody>
        </p:sp>
        <p:sp>
          <p:nvSpPr>
            <p:cNvPr id="48223" name="Rectangle 115"/>
            <p:cNvSpPr>
              <a:spLocks noChangeArrowheads="1"/>
            </p:cNvSpPr>
            <p:nvPr/>
          </p:nvSpPr>
          <p:spPr bwMode="auto">
            <a:xfrm>
              <a:off x="4032" y="2879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400"/>
                <a:t>R</a:t>
              </a:r>
              <a:r>
                <a:rPr lang="ru-RU" altLang="ru-RU" sz="1400"/>
                <a:t>.</a:t>
              </a:r>
              <a:r>
                <a:rPr lang="en-US" altLang="ru-RU" sz="1400"/>
                <a:t>10</a:t>
              </a:r>
              <a:endParaRPr lang="ru-RU" altLang="ru-RU" sz="1400"/>
            </a:p>
          </p:txBody>
        </p:sp>
        <p:sp>
          <p:nvSpPr>
            <p:cNvPr id="48224" name="Rectangle 116"/>
            <p:cNvSpPr>
              <a:spLocks noChangeArrowheads="1"/>
            </p:cNvSpPr>
            <p:nvPr/>
          </p:nvSpPr>
          <p:spPr bwMode="auto">
            <a:xfrm>
              <a:off x="3408" y="2879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А</a:t>
              </a:r>
            </a:p>
          </p:txBody>
        </p:sp>
        <p:sp>
          <p:nvSpPr>
            <p:cNvPr id="48225" name="Rectangle 117"/>
            <p:cNvSpPr>
              <a:spLocks noChangeArrowheads="1"/>
            </p:cNvSpPr>
            <p:nvPr/>
          </p:nvSpPr>
          <p:spPr bwMode="auto">
            <a:xfrm>
              <a:off x="4032" y="2688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Роутер</a:t>
              </a:r>
            </a:p>
          </p:txBody>
        </p:sp>
        <p:sp>
          <p:nvSpPr>
            <p:cNvPr id="48226" name="Rectangle 118"/>
            <p:cNvSpPr>
              <a:spLocks noChangeArrowheads="1"/>
            </p:cNvSpPr>
            <p:nvPr/>
          </p:nvSpPr>
          <p:spPr bwMode="auto">
            <a:xfrm>
              <a:off x="3408" y="2688"/>
              <a:ext cx="62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Сеть</a:t>
              </a:r>
            </a:p>
          </p:txBody>
        </p:sp>
        <p:sp>
          <p:nvSpPr>
            <p:cNvPr id="48227" name="Line 119"/>
            <p:cNvSpPr>
              <a:spLocks noChangeShapeType="1"/>
            </p:cNvSpPr>
            <p:nvPr/>
          </p:nvSpPr>
          <p:spPr bwMode="auto">
            <a:xfrm>
              <a:off x="3408" y="2688"/>
              <a:ext cx="12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228" name="Line 120"/>
            <p:cNvSpPr>
              <a:spLocks noChangeShapeType="1"/>
            </p:cNvSpPr>
            <p:nvPr/>
          </p:nvSpPr>
          <p:spPr bwMode="auto">
            <a:xfrm>
              <a:off x="3408" y="2879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229" name="Line 121"/>
            <p:cNvSpPr>
              <a:spLocks noChangeShapeType="1"/>
            </p:cNvSpPr>
            <p:nvPr/>
          </p:nvSpPr>
          <p:spPr bwMode="auto">
            <a:xfrm>
              <a:off x="3408" y="3070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230" name="Line 122"/>
            <p:cNvSpPr>
              <a:spLocks noChangeShapeType="1"/>
            </p:cNvSpPr>
            <p:nvPr/>
          </p:nvSpPr>
          <p:spPr bwMode="auto">
            <a:xfrm>
              <a:off x="3408" y="3261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231" name="Line 123"/>
            <p:cNvSpPr>
              <a:spLocks noChangeShapeType="1"/>
            </p:cNvSpPr>
            <p:nvPr/>
          </p:nvSpPr>
          <p:spPr bwMode="auto">
            <a:xfrm>
              <a:off x="3408" y="3452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232" name="Line 124"/>
            <p:cNvSpPr>
              <a:spLocks noChangeShapeType="1"/>
            </p:cNvSpPr>
            <p:nvPr/>
          </p:nvSpPr>
          <p:spPr bwMode="auto">
            <a:xfrm>
              <a:off x="3408" y="3643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233" name="Line 125"/>
            <p:cNvSpPr>
              <a:spLocks noChangeShapeType="1"/>
            </p:cNvSpPr>
            <p:nvPr/>
          </p:nvSpPr>
          <p:spPr bwMode="auto">
            <a:xfrm>
              <a:off x="3408" y="3834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234" name="Line 126"/>
            <p:cNvSpPr>
              <a:spLocks noChangeShapeType="1"/>
            </p:cNvSpPr>
            <p:nvPr/>
          </p:nvSpPr>
          <p:spPr bwMode="auto">
            <a:xfrm>
              <a:off x="3408" y="4025"/>
              <a:ext cx="12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235" name="Line 127"/>
            <p:cNvSpPr>
              <a:spLocks noChangeShapeType="1"/>
            </p:cNvSpPr>
            <p:nvPr/>
          </p:nvSpPr>
          <p:spPr bwMode="auto">
            <a:xfrm>
              <a:off x="3408" y="2688"/>
              <a:ext cx="0" cy="13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236" name="Line 128"/>
            <p:cNvSpPr>
              <a:spLocks noChangeShapeType="1"/>
            </p:cNvSpPr>
            <p:nvPr/>
          </p:nvSpPr>
          <p:spPr bwMode="auto">
            <a:xfrm>
              <a:off x="4032" y="2688"/>
              <a:ext cx="0" cy="1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237" name="Line 129"/>
            <p:cNvSpPr>
              <a:spLocks noChangeShapeType="1"/>
            </p:cNvSpPr>
            <p:nvPr/>
          </p:nvSpPr>
          <p:spPr bwMode="auto">
            <a:xfrm>
              <a:off x="4656" y="2688"/>
              <a:ext cx="0" cy="13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48204" name="AutoShape 130"/>
          <p:cNvCxnSpPr>
            <a:cxnSpLocks noChangeShapeType="1"/>
            <a:stCxn id="48166" idx="2"/>
            <a:endCxn id="48205" idx="1"/>
          </p:cNvCxnSpPr>
          <p:nvPr/>
        </p:nvCxnSpPr>
        <p:spPr bwMode="auto">
          <a:xfrm rot="16200000" flipH="1">
            <a:off x="4648200" y="3505200"/>
            <a:ext cx="152400" cy="3048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05" name="Rectangle 131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8206" name="Group 132"/>
          <p:cNvGrpSpPr>
            <a:grpSpLocks/>
          </p:cNvGrpSpPr>
          <p:nvPr/>
        </p:nvGrpSpPr>
        <p:grpSpPr bwMode="auto">
          <a:xfrm>
            <a:off x="1905000" y="3352800"/>
            <a:ext cx="2667000" cy="76200"/>
            <a:chOff x="1200" y="2112"/>
            <a:chExt cx="1680" cy="48"/>
          </a:xfrm>
        </p:grpSpPr>
        <p:sp>
          <p:nvSpPr>
            <p:cNvPr id="48209" name="Line 133"/>
            <p:cNvSpPr>
              <a:spLocks noChangeShapeType="1"/>
            </p:cNvSpPr>
            <p:nvPr/>
          </p:nvSpPr>
          <p:spPr bwMode="auto">
            <a:xfrm flipV="1">
              <a:off x="2880" y="2112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210" name="Line 134"/>
            <p:cNvSpPr>
              <a:spLocks noChangeShapeType="1"/>
            </p:cNvSpPr>
            <p:nvPr/>
          </p:nvSpPr>
          <p:spPr bwMode="auto">
            <a:xfrm flipV="1">
              <a:off x="1200" y="2112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211" name="Line 135"/>
            <p:cNvSpPr>
              <a:spLocks noChangeShapeType="1"/>
            </p:cNvSpPr>
            <p:nvPr/>
          </p:nvSpPr>
          <p:spPr bwMode="auto">
            <a:xfrm flipV="1">
              <a:off x="1200" y="2112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219273" name="AutoShape 137"/>
          <p:cNvCxnSpPr>
            <a:cxnSpLocks noChangeShapeType="1"/>
            <a:stCxn id="48190" idx="0"/>
            <a:endCxn id="48249" idx="1"/>
          </p:cNvCxnSpPr>
          <p:nvPr/>
        </p:nvCxnSpPr>
        <p:spPr bwMode="auto">
          <a:xfrm rot="-5400000">
            <a:off x="1028700" y="3924300"/>
            <a:ext cx="609600" cy="2286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275" name="AutoShape 139"/>
          <p:cNvCxnSpPr>
            <a:cxnSpLocks noChangeShapeType="1"/>
            <a:stCxn id="48249" idx="3"/>
            <a:endCxn id="48247" idx="2"/>
          </p:cNvCxnSpPr>
          <p:nvPr/>
        </p:nvCxnSpPr>
        <p:spPr bwMode="auto">
          <a:xfrm flipV="1">
            <a:off x="1600200" y="3581400"/>
            <a:ext cx="304800" cy="1524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762000" y="1828800"/>
            <a:ext cx="4953000" cy="3657600"/>
            <a:chOff x="480" y="1008"/>
            <a:chExt cx="2496" cy="1152"/>
          </a:xfrm>
        </p:grpSpPr>
        <p:sp>
          <p:nvSpPr>
            <p:cNvPr id="49263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49264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915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en-US" altLang="ru-RU" sz="3600" smtClean="0"/>
              <a:t>A.3 </a:t>
            </a:r>
            <a:r>
              <a:rPr lang="ru-RU" altLang="ru-RU" sz="3600" smtClean="0">
                <a:sym typeface="Symbol" pitchFamily="18" charset="2"/>
              </a:rPr>
              <a:t></a:t>
            </a:r>
            <a:r>
              <a:rPr lang="en-US" altLang="ru-RU" sz="3600" smtClean="0"/>
              <a:t> </a:t>
            </a:r>
            <a:r>
              <a:rPr lang="ru-RU" altLang="ru-RU" sz="3600" smtClean="0"/>
              <a:t>Глобальная сеть</a:t>
            </a:r>
          </a:p>
        </p:txBody>
      </p:sp>
      <p:grpSp>
        <p:nvGrpSpPr>
          <p:cNvPr id="49156" name="Group 6"/>
          <p:cNvGrpSpPr>
            <a:grpSpLocks/>
          </p:cNvGrpSpPr>
          <p:nvPr/>
        </p:nvGrpSpPr>
        <p:grpSpPr bwMode="auto">
          <a:xfrm>
            <a:off x="6197600" y="4419600"/>
            <a:ext cx="2032000" cy="1295400"/>
            <a:chOff x="2620" y="1920"/>
            <a:chExt cx="1280" cy="816"/>
          </a:xfrm>
        </p:grpSpPr>
        <p:sp>
          <p:nvSpPr>
            <p:cNvPr id="49256" name="Rectangle 7"/>
            <p:cNvSpPr>
              <a:spLocks noChangeArrowheads="1"/>
            </p:cNvSpPr>
            <p:nvPr/>
          </p:nvSpPr>
          <p:spPr bwMode="auto">
            <a:xfrm>
              <a:off x="2900" y="1968"/>
              <a:ext cx="556" cy="48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9257" name="Rectangle 8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9258" name="Rectangle 9"/>
            <p:cNvSpPr>
              <a:spLocks noChangeArrowheads="1"/>
            </p:cNvSpPr>
            <p:nvPr/>
          </p:nvSpPr>
          <p:spPr bwMode="auto">
            <a:xfrm>
              <a:off x="3164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49259" name="Rectangle 10"/>
            <p:cNvSpPr>
              <a:spLocks noChangeArrowheads="1"/>
            </p:cNvSpPr>
            <p:nvPr/>
          </p:nvSpPr>
          <p:spPr bwMode="auto">
            <a:xfrm>
              <a:off x="3456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9260" name="Text Box 11"/>
            <p:cNvSpPr txBox="1">
              <a:spLocks noChangeArrowheads="1"/>
            </p:cNvSpPr>
            <p:nvPr/>
          </p:nvSpPr>
          <p:spPr bwMode="auto">
            <a:xfrm>
              <a:off x="3291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9261" name="Text Box 12"/>
            <p:cNvSpPr txBox="1">
              <a:spLocks noChangeArrowheads="1"/>
            </p:cNvSpPr>
            <p:nvPr/>
          </p:nvSpPr>
          <p:spPr bwMode="auto">
            <a:xfrm>
              <a:off x="3552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9262" name="Text Box 13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49157" name="Text Box 14"/>
          <p:cNvSpPr txBox="1">
            <a:spLocks noChangeArrowheads="1"/>
          </p:cNvSpPr>
          <p:nvPr/>
        </p:nvSpPr>
        <p:spPr bwMode="auto">
          <a:xfrm>
            <a:off x="4876800" y="38862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cxnSp>
        <p:nvCxnSpPr>
          <p:cNvPr id="49158" name="AutoShape 15"/>
          <p:cNvCxnSpPr>
            <a:cxnSpLocks noChangeShapeType="1"/>
            <a:stCxn id="49259" idx="3"/>
            <a:endCxn id="49254" idx="1"/>
          </p:cNvCxnSpPr>
          <p:nvPr/>
        </p:nvCxnSpPr>
        <p:spPr bwMode="auto">
          <a:xfrm flipV="1">
            <a:off x="7677150" y="4418013"/>
            <a:ext cx="666750" cy="6111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59" name="AutoShape 16"/>
          <p:cNvCxnSpPr>
            <a:cxnSpLocks noChangeShapeType="1"/>
            <a:stCxn id="49228" idx="3"/>
            <a:endCxn id="49257" idx="1"/>
          </p:cNvCxnSpPr>
          <p:nvPr/>
        </p:nvCxnSpPr>
        <p:spPr bwMode="auto">
          <a:xfrm>
            <a:off x="5029200" y="3733800"/>
            <a:ext cx="1460500" cy="1295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9160" name="Group 17"/>
          <p:cNvGrpSpPr>
            <a:grpSpLocks/>
          </p:cNvGrpSpPr>
          <p:nvPr/>
        </p:nvGrpSpPr>
        <p:grpSpPr bwMode="auto">
          <a:xfrm>
            <a:off x="7772400" y="3124200"/>
            <a:ext cx="1143000" cy="1295400"/>
            <a:chOff x="4944" y="1680"/>
            <a:chExt cx="720" cy="816"/>
          </a:xfrm>
        </p:grpSpPr>
        <p:sp>
          <p:nvSpPr>
            <p:cNvPr id="49254" name="AutoShape 18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9255" name="Oval 19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20180" name="Group 20"/>
          <p:cNvGraphicFramePr>
            <a:graphicFrameLocks noGrp="1"/>
          </p:cNvGraphicFramePr>
          <p:nvPr/>
        </p:nvGraphicFramePr>
        <p:xfrm>
          <a:off x="35052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8390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Z.76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9184" name="AutoShape 43"/>
          <p:cNvCxnSpPr>
            <a:cxnSpLocks noChangeShapeType="1"/>
            <a:stCxn id="49258" idx="2"/>
            <a:endCxn id="49250" idx="0"/>
          </p:cNvCxnSpPr>
          <p:nvPr/>
        </p:nvCxnSpPr>
        <p:spPr bwMode="auto">
          <a:xfrm rot="16200000" flipH="1">
            <a:off x="6942138" y="5605462"/>
            <a:ext cx="800100" cy="409575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85" name="AutoShape 44"/>
          <p:cNvCxnSpPr>
            <a:cxnSpLocks noChangeShapeType="1"/>
            <a:stCxn id="49257" idx="3"/>
            <a:endCxn id="49258" idx="0"/>
          </p:cNvCxnSpPr>
          <p:nvPr/>
        </p:nvCxnSpPr>
        <p:spPr bwMode="auto">
          <a:xfrm>
            <a:off x="6642100" y="5029200"/>
            <a:ext cx="495300" cy="2286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86" name="AutoShape 45"/>
          <p:cNvCxnSpPr>
            <a:cxnSpLocks noChangeShapeType="1"/>
            <a:stCxn id="49228" idx="3"/>
            <a:endCxn id="49257" idx="1"/>
          </p:cNvCxnSpPr>
          <p:nvPr/>
        </p:nvCxnSpPr>
        <p:spPr bwMode="auto">
          <a:xfrm>
            <a:off x="5029200" y="3733800"/>
            <a:ext cx="1460500" cy="1295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0206" name="Group 46"/>
          <p:cNvGrpSpPr>
            <a:grpSpLocks/>
          </p:cNvGrpSpPr>
          <p:nvPr/>
        </p:nvGrpSpPr>
        <p:grpSpPr bwMode="auto">
          <a:xfrm>
            <a:off x="3810000" y="2209800"/>
            <a:ext cx="1676400" cy="152400"/>
            <a:chOff x="2400" y="1392"/>
            <a:chExt cx="1056" cy="96"/>
          </a:xfrm>
        </p:grpSpPr>
        <p:sp>
          <p:nvSpPr>
            <p:cNvPr id="49252" name="Rectangle 47"/>
            <p:cNvSpPr>
              <a:spLocks noChangeArrowheads="1"/>
            </p:cNvSpPr>
            <p:nvPr/>
          </p:nvSpPr>
          <p:spPr bwMode="auto">
            <a:xfrm>
              <a:off x="3120" y="1392"/>
              <a:ext cx="336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1200" b="1">
                  <a:solidFill>
                    <a:schemeClr val="tx2"/>
                  </a:solidFill>
                </a:rPr>
                <a:t>7777</a:t>
              </a:r>
              <a:endParaRPr lang="ru-RU" altLang="ru-RU" sz="1200" b="1">
                <a:solidFill>
                  <a:schemeClr val="tx2"/>
                </a:solidFill>
              </a:endParaRPr>
            </a:p>
          </p:txBody>
        </p:sp>
        <p:sp>
          <p:nvSpPr>
            <p:cNvPr id="49253" name="Rectangle 48"/>
            <p:cNvSpPr>
              <a:spLocks noChangeArrowheads="1"/>
            </p:cNvSpPr>
            <p:nvPr/>
          </p:nvSpPr>
          <p:spPr bwMode="auto">
            <a:xfrm>
              <a:off x="2400" y="1392"/>
              <a:ext cx="336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1200" b="1">
                  <a:solidFill>
                    <a:schemeClr val="tx2"/>
                  </a:solidFill>
                </a:rPr>
                <a:t>8389</a:t>
              </a:r>
              <a:endParaRPr lang="ru-RU" altLang="ru-RU" sz="1200" b="1">
                <a:solidFill>
                  <a:schemeClr val="tx2"/>
                </a:solidFill>
              </a:endParaRPr>
            </a:p>
          </p:txBody>
        </p:sp>
      </p:grpSp>
      <p:grpSp>
        <p:nvGrpSpPr>
          <p:cNvPr id="49188" name="Group 49"/>
          <p:cNvGrpSpPr>
            <a:grpSpLocks/>
          </p:cNvGrpSpPr>
          <p:nvPr/>
        </p:nvGrpSpPr>
        <p:grpSpPr bwMode="auto">
          <a:xfrm>
            <a:off x="7543800" y="5562600"/>
            <a:ext cx="1143000" cy="1295400"/>
            <a:chOff x="4944" y="1680"/>
            <a:chExt cx="720" cy="816"/>
          </a:xfrm>
        </p:grpSpPr>
        <p:sp>
          <p:nvSpPr>
            <p:cNvPr id="49250" name="AutoShape 50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A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9251" name="Oval 51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sp>
        <p:nvSpPr>
          <p:cNvPr id="49189" name="Rectangle 52"/>
          <p:cNvSpPr>
            <a:spLocks noChangeArrowheads="1"/>
          </p:cNvSpPr>
          <p:nvPr/>
        </p:nvSpPr>
        <p:spPr bwMode="auto">
          <a:xfrm>
            <a:off x="4343400" y="3581400"/>
            <a:ext cx="5334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ru-RU" sz="2000"/>
              <a:t>M2</a:t>
            </a:r>
            <a:endParaRPr lang="ru-RU" altLang="ru-RU" sz="2000"/>
          </a:p>
        </p:txBody>
      </p:sp>
      <p:sp>
        <p:nvSpPr>
          <p:cNvPr id="49190" name="Rectangle 53"/>
          <p:cNvSpPr>
            <a:spLocks noChangeArrowheads="1"/>
          </p:cNvSpPr>
          <p:nvPr/>
        </p:nvSpPr>
        <p:spPr bwMode="auto">
          <a:xfrm>
            <a:off x="4495800" y="3429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191" name="Line 54"/>
          <p:cNvSpPr>
            <a:spLocks noChangeShapeType="1"/>
          </p:cNvSpPr>
          <p:nvPr/>
        </p:nvSpPr>
        <p:spPr bwMode="auto">
          <a:xfrm flipH="1">
            <a:off x="1447800" y="3352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9192" name="Text Box 55"/>
          <p:cNvSpPr txBox="1">
            <a:spLocks noChangeArrowheads="1"/>
          </p:cNvSpPr>
          <p:nvPr/>
        </p:nvSpPr>
        <p:spPr bwMode="auto">
          <a:xfrm>
            <a:off x="4495800" y="28352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R.10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4412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9193" name="Text Box 56"/>
          <p:cNvSpPr txBox="1">
            <a:spLocks noChangeArrowheads="1"/>
          </p:cNvSpPr>
          <p:nvPr/>
        </p:nvSpPr>
        <p:spPr bwMode="auto">
          <a:xfrm>
            <a:off x="3117850" y="2819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R.9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1872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9194" name="Rectangle 57"/>
          <p:cNvSpPr>
            <a:spLocks noChangeArrowheads="1"/>
          </p:cNvSpPr>
          <p:nvPr/>
        </p:nvSpPr>
        <p:spPr bwMode="auto">
          <a:xfrm>
            <a:off x="3276600" y="3429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195" name="Rectangle 58"/>
          <p:cNvSpPr>
            <a:spLocks noChangeArrowheads="1"/>
          </p:cNvSpPr>
          <p:nvPr/>
        </p:nvSpPr>
        <p:spPr bwMode="auto">
          <a:xfrm>
            <a:off x="3124200" y="3581400"/>
            <a:ext cx="5334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ru-RU" sz="2000"/>
              <a:t>M3</a:t>
            </a:r>
            <a:endParaRPr lang="ru-RU" altLang="ru-RU" sz="2000"/>
          </a:p>
        </p:txBody>
      </p:sp>
      <p:sp>
        <p:nvSpPr>
          <p:cNvPr id="49196" name="Rectangle 59"/>
          <p:cNvSpPr>
            <a:spLocks noChangeArrowheads="1"/>
          </p:cNvSpPr>
          <p:nvPr/>
        </p:nvSpPr>
        <p:spPr bwMode="auto">
          <a:xfrm>
            <a:off x="4495800" y="4191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197" name="Rectangle 60"/>
          <p:cNvSpPr>
            <a:spLocks noChangeArrowheads="1"/>
          </p:cNvSpPr>
          <p:nvPr/>
        </p:nvSpPr>
        <p:spPr bwMode="auto">
          <a:xfrm>
            <a:off x="3276600" y="4191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198" name="Rectangle 61"/>
          <p:cNvSpPr>
            <a:spLocks noChangeArrowheads="1"/>
          </p:cNvSpPr>
          <p:nvPr/>
        </p:nvSpPr>
        <p:spPr bwMode="auto">
          <a:xfrm>
            <a:off x="3657600" y="3810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199" name="Rectangle 62"/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200" name="Rectangle 63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9201" name="Group 64"/>
          <p:cNvGrpSpPr>
            <a:grpSpLocks/>
          </p:cNvGrpSpPr>
          <p:nvPr/>
        </p:nvGrpSpPr>
        <p:grpSpPr bwMode="auto">
          <a:xfrm>
            <a:off x="1447800" y="3429000"/>
            <a:ext cx="838200" cy="914400"/>
            <a:chOff x="912" y="2160"/>
            <a:chExt cx="528" cy="576"/>
          </a:xfrm>
        </p:grpSpPr>
        <p:sp>
          <p:nvSpPr>
            <p:cNvPr id="49245" name="Rectangle 65"/>
            <p:cNvSpPr>
              <a:spLocks noChangeArrowheads="1"/>
            </p:cNvSpPr>
            <p:nvPr/>
          </p:nvSpPr>
          <p:spPr bwMode="auto">
            <a:xfrm>
              <a:off x="1008" y="2256"/>
              <a:ext cx="336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/>
                <a:t>M4</a:t>
              </a:r>
              <a:endParaRPr lang="ru-RU" altLang="ru-RU" sz="2000"/>
            </a:p>
          </p:txBody>
        </p:sp>
        <p:sp>
          <p:nvSpPr>
            <p:cNvPr id="49246" name="Rectangle 66"/>
            <p:cNvSpPr>
              <a:spLocks noChangeArrowheads="1"/>
            </p:cNvSpPr>
            <p:nvPr/>
          </p:nvSpPr>
          <p:spPr bwMode="auto">
            <a:xfrm>
              <a:off x="1152" y="216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9247" name="Rectangle 67"/>
            <p:cNvSpPr>
              <a:spLocks noChangeArrowheads="1"/>
            </p:cNvSpPr>
            <p:nvPr/>
          </p:nvSpPr>
          <p:spPr bwMode="auto">
            <a:xfrm>
              <a:off x="134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9248" name="Rectangle 68"/>
            <p:cNvSpPr>
              <a:spLocks noChangeArrowheads="1"/>
            </p:cNvSpPr>
            <p:nvPr/>
          </p:nvSpPr>
          <p:spPr bwMode="auto">
            <a:xfrm>
              <a:off x="912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9249" name="Rectangle 69"/>
            <p:cNvSpPr>
              <a:spLocks noChangeArrowheads="1"/>
            </p:cNvSpPr>
            <p:nvPr/>
          </p:nvSpPr>
          <p:spPr bwMode="auto">
            <a:xfrm>
              <a:off x="1152" y="26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9202" name="Text Box 70"/>
          <p:cNvSpPr txBox="1">
            <a:spLocks noChangeArrowheads="1"/>
          </p:cNvSpPr>
          <p:nvPr/>
        </p:nvSpPr>
        <p:spPr bwMode="auto">
          <a:xfrm>
            <a:off x="1670050" y="27432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R.5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4618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9203" name="Line 71"/>
          <p:cNvSpPr>
            <a:spLocks noChangeShapeType="1"/>
          </p:cNvSpPr>
          <p:nvPr/>
        </p:nvSpPr>
        <p:spPr bwMode="auto">
          <a:xfrm flipV="1">
            <a:off x="1905000" y="3352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9204" name="Line 72"/>
          <p:cNvSpPr>
            <a:spLocks noChangeShapeType="1"/>
          </p:cNvSpPr>
          <p:nvPr/>
        </p:nvSpPr>
        <p:spPr bwMode="auto">
          <a:xfrm flipV="1">
            <a:off x="3352800" y="3352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9205" name="Line 73"/>
          <p:cNvSpPr>
            <a:spLocks noChangeShapeType="1"/>
          </p:cNvSpPr>
          <p:nvPr/>
        </p:nvSpPr>
        <p:spPr bwMode="auto">
          <a:xfrm flipV="1">
            <a:off x="4572000" y="3352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9206" name="Line 74"/>
          <p:cNvSpPr>
            <a:spLocks noChangeShapeType="1"/>
          </p:cNvSpPr>
          <p:nvPr/>
        </p:nvSpPr>
        <p:spPr bwMode="auto">
          <a:xfrm flipV="1">
            <a:off x="19050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9207" name="Line 75"/>
          <p:cNvSpPr>
            <a:spLocks noChangeShapeType="1"/>
          </p:cNvSpPr>
          <p:nvPr/>
        </p:nvSpPr>
        <p:spPr bwMode="auto">
          <a:xfrm flipV="1">
            <a:off x="22860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9208" name="Line 76"/>
          <p:cNvSpPr>
            <a:spLocks noChangeShapeType="1"/>
          </p:cNvSpPr>
          <p:nvPr/>
        </p:nvSpPr>
        <p:spPr bwMode="auto">
          <a:xfrm flipV="1">
            <a:off x="2819400" y="3886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9209" name="Line 77"/>
          <p:cNvSpPr>
            <a:spLocks noChangeShapeType="1"/>
          </p:cNvSpPr>
          <p:nvPr/>
        </p:nvSpPr>
        <p:spPr bwMode="auto">
          <a:xfrm flipV="1">
            <a:off x="3810000" y="3886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9210" name="Line 78"/>
          <p:cNvSpPr>
            <a:spLocks noChangeShapeType="1"/>
          </p:cNvSpPr>
          <p:nvPr/>
        </p:nvSpPr>
        <p:spPr bwMode="auto">
          <a:xfrm flipV="1">
            <a:off x="40386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49211" name="Group 79"/>
          <p:cNvGrpSpPr>
            <a:grpSpLocks/>
          </p:cNvGrpSpPr>
          <p:nvPr/>
        </p:nvGrpSpPr>
        <p:grpSpPr bwMode="auto">
          <a:xfrm>
            <a:off x="4648200" y="5105400"/>
            <a:ext cx="1143000" cy="914400"/>
            <a:chOff x="4944" y="1680"/>
            <a:chExt cx="720" cy="816"/>
          </a:xfrm>
        </p:grpSpPr>
        <p:sp>
          <p:nvSpPr>
            <p:cNvPr id="49243" name="AutoShape 80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T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9244" name="Oval 81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cxnSp>
        <p:nvCxnSpPr>
          <p:cNvPr id="49212" name="AutoShape 82"/>
          <p:cNvCxnSpPr>
            <a:cxnSpLocks noChangeShapeType="1"/>
            <a:stCxn id="49196" idx="2"/>
            <a:endCxn id="49243" idx="3"/>
          </p:cNvCxnSpPr>
          <p:nvPr/>
        </p:nvCxnSpPr>
        <p:spPr bwMode="auto">
          <a:xfrm rot="16200000" flipH="1">
            <a:off x="4488656" y="4426744"/>
            <a:ext cx="814388" cy="647700"/>
          </a:xfrm>
          <a:prstGeom prst="curvedConnector3">
            <a:avLst>
              <a:gd name="adj1" fmla="val 4678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213" name="Rectangle 83"/>
          <p:cNvSpPr>
            <a:spLocks noChangeArrowheads="1"/>
          </p:cNvSpPr>
          <p:nvPr/>
        </p:nvSpPr>
        <p:spPr bwMode="auto">
          <a:xfrm>
            <a:off x="914400" y="4495800"/>
            <a:ext cx="5334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ru-RU" sz="2000"/>
              <a:t>M5</a:t>
            </a:r>
            <a:endParaRPr lang="ru-RU" altLang="ru-RU" sz="2000"/>
          </a:p>
        </p:txBody>
      </p:sp>
      <p:sp>
        <p:nvSpPr>
          <p:cNvPr id="49214" name="Rectangle 84"/>
          <p:cNvSpPr>
            <a:spLocks noChangeArrowheads="1"/>
          </p:cNvSpPr>
          <p:nvPr/>
        </p:nvSpPr>
        <p:spPr bwMode="auto">
          <a:xfrm>
            <a:off x="1143000" y="4343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215" name="Rectangle 85"/>
          <p:cNvSpPr>
            <a:spLocks noChangeArrowheads="1"/>
          </p:cNvSpPr>
          <p:nvPr/>
        </p:nvSpPr>
        <p:spPr bwMode="auto">
          <a:xfrm>
            <a:off x="1143000" y="5105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216" name="Rectangle 86"/>
          <p:cNvSpPr>
            <a:spLocks noChangeArrowheads="1"/>
          </p:cNvSpPr>
          <p:nvPr/>
        </p:nvSpPr>
        <p:spPr bwMode="auto">
          <a:xfrm>
            <a:off x="1447800" y="4648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49217" name="AutoShape 87"/>
          <p:cNvCxnSpPr>
            <a:cxnSpLocks noChangeShapeType="1"/>
            <a:stCxn id="49214" idx="0"/>
            <a:endCxn id="49248" idx="1"/>
          </p:cNvCxnSpPr>
          <p:nvPr/>
        </p:nvCxnSpPr>
        <p:spPr bwMode="auto">
          <a:xfrm rot="-5400000">
            <a:off x="1028700" y="3924300"/>
            <a:ext cx="609600" cy="2286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9218" name="Group 88"/>
          <p:cNvGrpSpPr>
            <a:grpSpLocks/>
          </p:cNvGrpSpPr>
          <p:nvPr/>
        </p:nvGrpSpPr>
        <p:grpSpPr bwMode="auto">
          <a:xfrm>
            <a:off x="3200400" y="5181600"/>
            <a:ext cx="1143000" cy="1295400"/>
            <a:chOff x="4944" y="1680"/>
            <a:chExt cx="720" cy="816"/>
          </a:xfrm>
        </p:grpSpPr>
        <p:sp>
          <p:nvSpPr>
            <p:cNvPr id="49241" name="AutoShape 89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P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9242" name="Oval 90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pSp>
        <p:nvGrpSpPr>
          <p:cNvPr id="49219" name="Group 91"/>
          <p:cNvGrpSpPr>
            <a:grpSpLocks/>
          </p:cNvGrpSpPr>
          <p:nvPr/>
        </p:nvGrpSpPr>
        <p:grpSpPr bwMode="auto">
          <a:xfrm>
            <a:off x="1752600" y="5410200"/>
            <a:ext cx="1143000" cy="1295400"/>
            <a:chOff x="4944" y="1680"/>
            <a:chExt cx="720" cy="816"/>
          </a:xfrm>
        </p:grpSpPr>
        <p:sp>
          <p:nvSpPr>
            <p:cNvPr id="49239" name="AutoShape 92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K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9240" name="Oval 93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pSp>
        <p:nvGrpSpPr>
          <p:cNvPr id="49220" name="Group 94"/>
          <p:cNvGrpSpPr>
            <a:grpSpLocks/>
          </p:cNvGrpSpPr>
          <p:nvPr/>
        </p:nvGrpSpPr>
        <p:grpSpPr bwMode="auto">
          <a:xfrm>
            <a:off x="76200" y="5715000"/>
            <a:ext cx="1143000" cy="914400"/>
            <a:chOff x="4944" y="1680"/>
            <a:chExt cx="720" cy="816"/>
          </a:xfrm>
        </p:grpSpPr>
        <p:sp>
          <p:nvSpPr>
            <p:cNvPr id="49237" name="AutoShape 95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Z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9238" name="Oval 96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cxnSp>
        <p:nvCxnSpPr>
          <p:cNvPr id="49221" name="AutoShape 97"/>
          <p:cNvCxnSpPr>
            <a:cxnSpLocks noChangeShapeType="1"/>
            <a:stCxn id="49216" idx="3"/>
            <a:endCxn id="49239" idx="3"/>
          </p:cNvCxnSpPr>
          <p:nvPr/>
        </p:nvCxnSpPr>
        <p:spPr bwMode="auto">
          <a:xfrm>
            <a:off x="1600200" y="4724400"/>
            <a:ext cx="723900" cy="7604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222" name="AutoShape 98"/>
          <p:cNvCxnSpPr>
            <a:cxnSpLocks noChangeShapeType="1"/>
            <a:stCxn id="49197" idx="2"/>
            <a:endCxn id="49241" idx="3"/>
          </p:cNvCxnSpPr>
          <p:nvPr/>
        </p:nvCxnSpPr>
        <p:spPr bwMode="auto">
          <a:xfrm rot="16200000" flipH="1">
            <a:off x="3105943" y="4590257"/>
            <a:ext cx="912813" cy="419100"/>
          </a:xfrm>
          <a:prstGeom prst="curvedConnector3">
            <a:avLst>
              <a:gd name="adj1" fmla="val 4591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223" name="AutoShape 99"/>
          <p:cNvCxnSpPr>
            <a:cxnSpLocks noChangeShapeType="1"/>
            <a:stCxn id="49215" idx="2"/>
            <a:endCxn id="49237" idx="3"/>
          </p:cNvCxnSpPr>
          <p:nvPr/>
        </p:nvCxnSpPr>
        <p:spPr bwMode="auto">
          <a:xfrm rot="5400000">
            <a:off x="678656" y="5226844"/>
            <a:ext cx="509588" cy="571500"/>
          </a:xfrm>
          <a:prstGeom prst="curvedConnector3">
            <a:avLst>
              <a:gd name="adj1" fmla="val 4486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224" name="Text Box 100"/>
          <p:cNvSpPr txBox="1">
            <a:spLocks noChangeArrowheads="1"/>
          </p:cNvSpPr>
          <p:nvPr/>
        </p:nvSpPr>
        <p:spPr bwMode="auto">
          <a:xfrm>
            <a:off x="838200" y="32162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S.1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4617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9225" name="Text Box 101"/>
          <p:cNvSpPr txBox="1">
            <a:spLocks noChangeArrowheads="1"/>
          </p:cNvSpPr>
          <p:nvPr/>
        </p:nvSpPr>
        <p:spPr bwMode="auto">
          <a:xfrm>
            <a:off x="304800" y="40386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S.2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8390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9226" name="Text Box 102"/>
          <p:cNvSpPr txBox="1">
            <a:spLocks noChangeArrowheads="1"/>
          </p:cNvSpPr>
          <p:nvPr/>
        </p:nvSpPr>
        <p:spPr bwMode="auto">
          <a:xfrm>
            <a:off x="381000" y="5045075"/>
            <a:ext cx="603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Z.100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8389</a:t>
            </a:r>
            <a:endParaRPr lang="ru-RU" altLang="ru-RU" sz="1400">
              <a:latin typeface="Times New Roman" pitchFamily="18" charset="0"/>
            </a:endParaRPr>
          </a:p>
        </p:txBody>
      </p:sp>
      <p:cxnSp>
        <p:nvCxnSpPr>
          <p:cNvPr id="49227" name="AutoShape 130"/>
          <p:cNvCxnSpPr>
            <a:cxnSpLocks noChangeShapeType="1"/>
            <a:stCxn id="49190" idx="2"/>
            <a:endCxn id="49228" idx="1"/>
          </p:cNvCxnSpPr>
          <p:nvPr/>
        </p:nvCxnSpPr>
        <p:spPr bwMode="auto">
          <a:xfrm rot="16200000" flipH="1">
            <a:off x="4648200" y="3505200"/>
            <a:ext cx="152400" cy="3048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228" name="Rectangle 131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9229" name="Group 132"/>
          <p:cNvGrpSpPr>
            <a:grpSpLocks/>
          </p:cNvGrpSpPr>
          <p:nvPr/>
        </p:nvGrpSpPr>
        <p:grpSpPr bwMode="auto">
          <a:xfrm>
            <a:off x="1905000" y="3352800"/>
            <a:ext cx="2667000" cy="76200"/>
            <a:chOff x="1200" y="2112"/>
            <a:chExt cx="1680" cy="48"/>
          </a:xfrm>
        </p:grpSpPr>
        <p:sp>
          <p:nvSpPr>
            <p:cNvPr id="49234" name="Line 133"/>
            <p:cNvSpPr>
              <a:spLocks noChangeShapeType="1"/>
            </p:cNvSpPr>
            <p:nvPr/>
          </p:nvSpPr>
          <p:spPr bwMode="auto">
            <a:xfrm flipV="1">
              <a:off x="2880" y="2112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235" name="Line 134"/>
            <p:cNvSpPr>
              <a:spLocks noChangeShapeType="1"/>
            </p:cNvSpPr>
            <p:nvPr/>
          </p:nvSpPr>
          <p:spPr bwMode="auto">
            <a:xfrm flipV="1">
              <a:off x="1200" y="2112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236" name="Line 135"/>
            <p:cNvSpPr>
              <a:spLocks noChangeShapeType="1"/>
            </p:cNvSpPr>
            <p:nvPr/>
          </p:nvSpPr>
          <p:spPr bwMode="auto">
            <a:xfrm flipV="1">
              <a:off x="1200" y="2112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49230" name="AutoShape 136"/>
          <p:cNvCxnSpPr>
            <a:cxnSpLocks noChangeShapeType="1"/>
            <a:stCxn id="49214" idx="0"/>
            <a:endCxn id="49248" idx="1"/>
          </p:cNvCxnSpPr>
          <p:nvPr/>
        </p:nvCxnSpPr>
        <p:spPr bwMode="auto">
          <a:xfrm rot="-5400000">
            <a:off x="1028700" y="3924300"/>
            <a:ext cx="609600" cy="2286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297" name="AutoShape 137"/>
          <p:cNvCxnSpPr>
            <a:cxnSpLocks noChangeShapeType="1"/>
            <a:stCxn id="49215" idx="0"/>
            <a:endCxn id="49214" idx="2"/>
          </p:cNvCxnSpPr>
          <p:nvPr/>
        </p:nvCxnSpPr>
        <p:spPr bwMode="auto">
          <a:xfrm rot="-5400000">
            <a:off x="914400" y="48006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298" name="AutoShape 138"/>
          <p:cNvCxnSpPr>
            <a:cxnSpLocks noChangeShapeType="1"/>
            <a:stCxn id="49237" idx="3"/>
            <a:endCxn id="49215" idx="2"/>
          </p:cNvCxnSpPr>
          <p:nvPr/>
        </p:nvCxnSpPr>
        <p:spPr bwMode="auto">
          <a:xfrm rot="-5400000">
            <a:off x="678656" y="5226844"/>
            <a:ext cx="509588" cy="571500"/>
          </a:xfrm>
          <a:prstGeom prst="curvedConnector3">
            <a:avLst>
              <a:gd name="adj1" fmla="val 55139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233" name="AutoShape 139"/>
          <p:cNvCxnSpPr>
            <a:cxnSpLocks noChangeShapeType="1"/>
            <a:stCxn id="49248" idx="3"/>
            <a:endCxn id="49246" idx="2"/>
          </p:cNvCxnSpPr>
          <p:nvPr/>
        </p:nvCxnSpPr>
        <p:spPr bwMode="auto">
          <a:xfrm flipV="1">
            <a:off x="1600200" y="3581400"/>
            <a:ext cx="304800" cy="1524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33868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33869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37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ru-RU" altLang="ru-RU" sz="3600" smtClean="0"/>
              <a:t>А.1 </a:t>
            </a:r>
            <a:r>
              <a:rPr lang="ru-RU" altLang="ru-RU" sz="3600" smtClean="0">
                <a:sym typeface="Symbol" pitchFamily="18" charset="2"/>
              </a:rPr>
              <a:t> А.4</a:t>
            </a:r>
            <a:endParaRPr lang="ru-RU" altLang="ru-RU" sz="3600" smtClean="0"/>
          </a:p>
        </p:txBody>
      </p:sp>
      <p:grpSp>
        <p:nvGrpSpPr>
          <p:cNvPr id="33796" name="Group 110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33864" name="Rectangle 7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33865" name="Rectangle 8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3866" name="Rectangle 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3867" name="Rectangle 10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33797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798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3799" name="Group 13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33860" name="Rectangle 14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3861" name="Rectangle 15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3862" name="Rectangle 16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3863" name="Rectangle 17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3800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1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2" name="Rectangle 20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3803" name="Rectangle 21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3804" name="Rectangle 22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3805" name="Rectangle 23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3806" name="Text Box 24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3807" name="Group 109"/>
          <p:cNvGrpSpPr>
            <a:grpSpLocks/>
          </p:cNvGrpSpPr>
          <p:nvPr/>
        </p:nvGrpSpPr>
        <p:grpSpPr bwMode="auto">
          <a:xfrm>
            <a:off x="4159250" y="2971800"/>
            <a:ext cx="3251200" cy="1371600"/>
            <a:chOff x="2620" y="1872"/>
            <a:chExt cx="2048" cy="864"/>
          </a:xfrm>
        </p:grpSpPr>
        <p:sp>
          <p:nvSpPr>
            <p:cNvPr id="33853" name="Rectangle 26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3854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3855" name="Rectangle 28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33856" name="Rectangle 29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3857" name="Text Box 30"/>
            <p:cNvSpPr txBox="1">
              <a:spLocks noChangeArrowheads="1"/>
            </p:cNvSpPr>
            <p:nvPr/>
          </p:nvSpPr>
          <p:spPr bwMode="auto">
            <a:xfrm>
              <a:off x="3699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33858" name="Text Box 31"/>
            <p:cNvSpPr txBox="1">
              <a:spLocks noChangeArrowheads="1"/>
            </p:cNvSpPr>
            <p:nvPr/>
          </p:nvSpPr>
          <p:spPr bwMode="auto">
            <a:xfrm>
              <a:off x="4320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33859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33808" name="Text Box 33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3809" name="Text Box 34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3810" name="Text Box 35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3811" name="Rectangle 36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3812" name="Text Box 37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3813" name="Group 38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33849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33850" name="Rectangle 4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3851" name="Rectangle 41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3852" name="Rectangle 4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33814" name="AutoShape 43"/>
          <p:cNvCxnSpPr>
            <a:cxnSpLocks noChangeShapeType="1"/>
            <a:stCxn id="33855" idx="2"/>
            <a:endCxn id="33867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5" name="AutoShape 44"/>
          <p:cNvCxnSpPr>
            <a:cxnSpLocks noChangeShapeType="1"/>
            <a:stCxn id="33865" idx="1"/>
            <a:endCxn id="33861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6" name="AutoShape 45"/>
          <p:cNvCxnSpPr>
            <a:cxnSpLocks noChangeShapeType="1"/>
            <a:stCxn id="33866" idx="3"/>
            <a:endCxn id="33850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7" name="AutoShape 46"/>
          <p:cNvCxnSpPr>
            <a:cxnSpLocks noChangeShapeType="1"/>
            <a:stCxn id="33862" idx="2"/>
            <a:endCxn id="33803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8" name="AutoShape 47"/>
          <p:cNvCxnSpPr>
            <a:cxnSpLocks noChangeShapeType="1"/>
            <a:stCxn id="33863" idx="2"/>
            <a:endCxn id="33802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9" name="AutoShape 48"/>
          <p:cNvCxnSpPr>
            <a:cxnSpLocks noChangeShapeType="1"/>
            <a:stCxn id="33851" idx="2"/>
            <a:endCxn id="33804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20" name="AutoShape 49"/>
          <p:cNvCxnSpPr>
            <a:cxnSpLocks noChangeShapeType="1"/>
            <a:stCxn id="33852" idx="2"/>
            <a:endCxn id="33805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21" name="AutoShape 50"/>
          <p:cNvCxnSpPr>
            <a:cxnSpLocks noChangeShapeType="1"/>
            <a:stCxn id="33856" idx="3"/>
            <a:endCxn id="33847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22" name="AutoShape 51"/>
          <p:cNvCxnSpPr>
            <a:cxnSpLocks noChangeShapeType="1"/>
            <a:stCxn id="33811" idx="3"/>
            <a:endCxn id="33854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823" name="Group 52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33847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33848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03831" name="Group 55"/>
          <p:cNvGraphicFramePr>
            <a:graphicFrameLocks noGrp="1"/>
          </p:cNvGraphicFramePr>
          <p:nvPr/>
        </p:nvGraphicFramePr>
        <p:xfrm>
          <a:off x="35814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1475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34910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34911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481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ru-RU" altLang="ru-RU" sz="3600" smtClean="0"/>
              <a:t>А.1 </a:t>
            </a:r>
            <a:r>
              <a:rPr lang="ru-RU" altLang="ru-RU" sz="3600" smtClean="0">
                <a:sym typeface="Symbol" pitchFamily="18" charset="2"/>
              </a:rPr>
              <a:t> А.4</a:t>
            </a:r>
            <a:endParaRPr lang="ru-RU" altLang="ru-RU" sz="3600" smtClean="0"/>
          </a:p>
        </p:txBody>
      </p:sp>
      <p:grpSp>
        <p:nvGrpSpPr>
          <p:cNvPr id="34820" name="Group 96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34906" name="Rectangle 7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34907" name="Rectangle 8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4908" name="Rectangle 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4909" name="Rectangle 10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34821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2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4823" name="Group 13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34902" name="Rectangle 14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4903" name="Rectangle 15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4904" name="Rectangle 16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4905" name="Rectangle 17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4824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5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6" name="Rectangle 20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4827" name="Rectangle 21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4828" name="Rectangle 22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4830" name="Text Box 24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4831" name="Group 97"/>
          <p:cNvGrpSpPr>
            <a:grpSpLocks/>
          </p:cNvGrpSpPr>
          <p:nvPr/>
        </p:nvGrpSpPr>
        <p:grpSpPr bwMode="auto">
          <a:xfrm>
            <a:off x="4159250" y="2971800"/>
            <a:ext cx="3251200" cy="1371600"/>
            <a:chOff x="2620" y="1872"/>
            <a:chExt cx="2048" cy="864"/>
          </a:xfrm>
        </p:grpSpPr>
        <p:sp>
          <p:nvSpPr>
            <p:cNvPr id="34895" name="Rectangle 26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4896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4897" name="Rectangle 28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34898" name="Rectangle 29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4899" name="Text Box 30"/>
            <p:cNvSpPr txBox="1">
              <a:spLocks noChangeArrowheads="1"/>
            </p:cNvSpPr>
            <p:nvPr/>
          </p:nvSpPr>
          <p:spPr bwMode="auto">
            <a:xfrm>
              <a:off x="3699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34900" name="Text Box 31"/>
            <p:cNvSpPr txBox="1">
              <a:spLocks noChangeArrowheads="1"/>
            </p:cNvSpPr>
            <p:nvPr/>
          </p:nvSpPr>
          <p:spPr bwMode="auto">
            <a:xfrm>
              <a:off x="4320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34901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34832" name="Text Box 33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4833" name="Text Box 34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4834" name="Text Box 35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4835" name="Rectangle 36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4836" name="Text Box 37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4837" name="Group 38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34891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34892" name="Rectangle 4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4893" name="Rectangle 41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4894" name="Rectangle 4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34838" name="AutoShape 43"/>
          <p:cNvCxnSpPr>
            <a:cxnSpLocks noChangeShapeType="1"/>
            <a:stCxn id="34897" idx="2"/>
            <a:endCxn id="34909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9" name="AutoShape 44"/>
          <p:cNvCxnSpPr>
            <a:cxnSpLocks noChangeShapeType="1"/>
            <a:stCxn id="34907" idx="1"/>
            <a:endCxn id="34903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0" name="AutoShape 45"/>
          <p:cNvCxnSpPr>
            <a:cxnSpLocks noChangeShapeType="1"/>
            <a:stCxn id="34908" idx="3"/>
            <a:endCxn id="34892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1" name="AutoShape 46"/>
          <p:cNvCxnSpPr>
            <a:cxnSpLocks noChangeShapeType="1"/>
            <a:stCxn id="34904" idx="2"/>
            <a:endCxn id="34827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2" name="AutoShape 47"/>
          <p:cNvCxnSpPr>
            <a:cxnSpLocks noChangeShapeType="1"/>
            <a:stCxn id="34905" idx="2"/>
            <a:endCxn id="34826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3" name="AutoShape 48"/>
          <p:cNvCxnSpPr>
            <a:cxnSpLocks noChangeShapeType="1"/>
            <a:stCxn id="34893" idx="2"/>
            <a:endCxn id="34828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4" name="AutoShape 49"/>
          <p:cNvCxnSpPr>
            <a:cxnSpLocks noChangeShapeType="1"/>
            <a:stCxn id="34894" idx="2"/>
            <a:endCxn id="34829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5" name="AutoShape 50"/>
          <p:cNvCxnSpPr>
            <a:cxnSpLocks noChangeShapeType="1"/>
            <a:stCxn id="34898" idx="3"/>
            <a:endCxn id="34889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6" name="AutoShape 51"/>
          <p:cNvCxnSpPr>
            <a:cxnSpLocks noChangeShapeType="1"/>
            <a:stCxn id="34835" idx="3"/>
            <a:endCxn id="34896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847" name="Group 52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34889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34890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04855" name="Group 55"/>
          <p:cNvGraphicFramePr>
            <a:graphicFrameLocks noGrp="1"/>
          </p:cNvGraphicFramePr>
          <p:nvPr/>
        </p:nvGraphicFramePr>
        <p:xfrm>
          <a:off x="35814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1475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3856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871" name="AutoShape 78"/>
          <p:cNvSpPr>
            <a:spLocks/>
          </p:cNvSpPr>
          <p:nvPr/>
        </p:nvSpPr>
        <p:spPr bwMode="auto">
          <a:xfrm>
            <a:off x="1647825" y="2446338"/>
            <a:ext cx="1866900" cy="1630362"/>
          </a:xfrm>
          <a:prstGeom prst="borderCallout1">
            <a:avLst>
              <a:gd name="adj1" fmla="val 7009"/>
              <a:gd name="adj2" fmla="val -4083"/>
              <a:gd name="adj3" fmla="val 227750"/>
              <a:gd name="adj4" fmla="val -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ru-RU" sz="1400"/>
              <a:t>ARP </a:t>
            </a:r>
            <a:r>
              <a:rPr lang="ru-RU" altLang="ru-RU" sz="1400"/>
              <a:t>таблица</a:t>
            </a:r>
          </a:p>
        </p:txBody>
      </p:sp>
      <p:graphicFrame>
        <p:nvGraphicFramePr>
          <p:cNvPr id="204879" name="Group 79"/>
          <p:cNvGraphicFramePr>
            <a:graphicFrameLocks noGrp="1"/>
          </p:cNvGraphicFramePr>
          <p:nvPr/>
        </p:nvGraphicFramePr>
        <p:xfrm>
          <a:off x="1828800" y="2705100"/>
          <a:ext cx="1524000" cy="1184411"/>
        </p:xfrm>
        <a:graphic>
          <a:graphicData uri="http://schemas.openxmlformats.org/drawingml/2006/table">
            <a:tbl>
              <a:tblPr/>
              <a:tblGrid>
                <a:gridCol w="609600"/>
                <a:gridCol w="914400"/>
              </a:tblGrid>
              <a:tr h="274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MAC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1202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A.100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7213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3856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35916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35917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58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ru-RU" altLang="ru-RU" sz="3600" smtClean="0"/>
              <a:t>А.1 </a:t>
            </a:r>
            <a:r>
              <a:rPr lang="ru-RU" altLang="ru-RU" sz="3600" smtClean="0">
                <a:sym typeface="Symbol" pitchFamily="18" charset="2"/>
              </a:rPr>
              <a:t> А.4</a:t>
            </a:r>
            <a:endParaRPr lang="ru-RU" altLang="ru-RU" sz="3600" smtClean="0"/>
          </a:p>
        </p:txBody>
      </p:sp>
      <p:grpSp>
        <p:nvGrpSpPr>
          <p:cNvPr id="35844" name="Group 96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35912" name="Rectangle 7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35913" name="Rectangle 8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5914" name="Rectangle 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5915" name="Rectangle 10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35845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6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5847" name="Group 13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35908" name="Rectangle 14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5909" name="Rectangle 15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910" name="Rectangle 16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911" name="Rectangle 17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5848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9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0" name="Rectangle 20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5851" name="Rectangle 21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5852" name="Rectangle 22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5853" name="Rectangle 23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5854" name="Text Box 24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5855" name="Group 97"/>
          <p:cNvGrpSpPr>
            <a:grpSpLocks/>
          </p:cNvGrpSpPr>
          <p:nvPr/>
        </p:nvGrpSpPr>
        <p:grpSpPr bwMode="auto">
          <a:xfrm>
            <a:off x="4159250" y="2971800"/>
            <a:ext cx="3251200" cy="1371600"/>
            <a:chOff x="2620" y="1872"/>
            <a:chExt cx="2048" cy="864"/>
          </a:xfrm>
        </p:grpSpPr>
        <p:sp>
          <p:nvSpPr>
            <p:cNvPr id="35901" name="Rectangle 26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5902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5903" name="Rectangle 28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35904" name="Rectangle 29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5905" name="Text Box 30"/>
            <p:cNvSpPr txBox="1">
              <a:spLocks noChangeArrowheads="1"/>
            </p:cNvSpPr>
            <p:nvPr/>
          </p:nvSpPr>
          <p:spPr bwMode="auto">
            <a:xfrm>
              <a:off x="3699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35906" name="Text Box 31"/>
            <p:cNvSpPr txBox="1">
              <a:spLocks noChangeArrowheads="1"/>
            </p:cNvSpPr>
            <p:nvPr/>
          </p:nvSpPr>
          <p:spPr bwMode="auto">
            <a:xfrm>
              <a:off x="4320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35907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35856" name="Text Box 33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5857" name="Text Box 34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5858" name="Text Box 35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5859" name="Rectangle 36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5860" name="Text Box 37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5861" name="Group 38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35897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35898" name="Rectangle 4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899" name="Rectangle 41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900" name="Rectangle 4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35862" name="AutoShape 43"/>
          <p:cNvCxnSpPr>
            <a:cxnSpLocks noChangeShapeType="1"/>
            <a:stCxn id="35903" idx="2"/>
            <a:endCxn id="35915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3" name="AutoShape 44"/>
          <p:cNvCxnSpPr>
            <a:cxnSpLocks noChangeShapeType="1"/>
            <a:stCxn id="35913" idx="1"/>
            <a:endCxn id="35909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4" name="AutoShape 45"/>
          <p:cNvCxnSpPr>
            <a:cxnSpLocks noChangeShapeType="1"/>
            <a:stCxn id="35914" idx="3"/>
            <a:endCxn id="35898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5" name="AutoShape 46"/>
          <p:cNvCxnSpPr>
            <a:cxnSpLocks noChangeShapeType="1"/>
            <a:stCxn id="35910" idx="2"/>
            <a:endCxn id="35851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6" name="AutoShape 47"/>
          <p:cNvCxnSpPr>
            <a:cxnSpLocks noChangeShapeType="1"/>
            <a:stCxn id="35911" idx="2"/>
            <a:endCxn id="35850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7" name="AutoShape 48"/>
          <p:cNvCxnSpPr>
            <a:cxnSpLocks noChangeShapeType="1"/>
            <a:stCxn id="35899" idx="2"/>
            <a:endCxn id="35852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8" name="AutoShape 49"/>
          <p:cNvCxnSpPr>
            <a:cxnSpLocks noChangeShapeType="1"/>
            <a:stCxn id="35900" idx="2"/>
            <a:endCxn id="35853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9" name="AutoShape 50"/>
          <p:cNvCxnSpPr>
            <a:cxnSpLocks noChangeShapeType="1"/>
            <a:stCxn id="35904" idx="3"/>
            <a:endCxn id="35895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70" name="AutoShape 51"/>
          <p:cNvCxnSpPr>
            <a:cxnSpLocks noChangeShapeType="1"/>
            <a:stCxn id="35859" idx="3"/>
            <a:endCxn id="35902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5871" name="Group 52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35895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35896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05879" name="Group 55"/>
          <p:cNvGraphicFramePr>
            <a:graphicFrameLocks noGrp="1"/>
          </p:cNvGraphicFramePr>
          <p:nvPr/>
        </p:nvGraphicFramePr>
        <p:xfrm>
          <a:off x="35814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1475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3856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36966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36967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68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ru-RU" altLang="ru-RU" sz="3600" smtClean="0"/>
              <a:t>А.1 </a:t>
            </a:r>
            <a:r>
              <a:rPr lang="ru-RU" altLang="ru-RU" sz="3600" smtClean="0">
                <a:sym typeface="Symbol" pitchFamily="18" charset="2"/>
              </a:rPr>
              <a:t> А.4</a:t>
            </a:r>
            <a:endParaRPr lang="ru-RU" altLang="ru-RU" sz="3600" smtClean="0"/>
          </a:p>
        </p:txBody>
      </p:sp>
      <p:grpSp>
        <p:nvGrpSpPr>
          <p:cNvPr id="36868" name="Group 110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36962" name="Rectangle 7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36963" name="Rectangle 8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6964" name="Rectangle 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6965" name="Rectangle 10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36869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0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6871" name="Group 13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36958" name="Rectangle 14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6959" name="Rectangle 15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960" name="Rectangle 16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961" name="Rectangle 17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6872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3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4" name="Rectangle 20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5" name="Rectangle 21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6" name="Rectangle 22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7" name="Rectangle 23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8" name="Text Box 24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6879" name="Group 111"/>
          <p:cNvGrpSpPr>
            <a:grpSpLocks/>
          </p:cNvGrpSpPr>
          <p:nvPr/>
        </p:nvGrpSpPr>
        <p:grpSpPr bwMode="auto">
          <a:xfrm>
            <a:off x="4159250" y="2971800"/>
            <a:ext cx="3251200" cy="1371600"/>
            <a:chOff x="2620" y="1872"/>
            <a:chExt cx="2048" cy="864"/>
          </a:xfrm>
        </p:grpSpPr>
        <p:sp>
          <p:nvSpPr>
            <p:cNvPr id="36951" name="Rectangle 26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6952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6953" name="Rectangle 28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36954" name="Rectangle 29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6955" name="Text Box 30"/>
            <p:cNvSpPr txBox="1">
              <a:spLocks noChangeArrowheads="1"/>
            </p:cNvSpPr>
            <p:nvPr/>
          </p:nvSpPr>
          <p:spPr bwMode="auto">
            <a:xfrm>
              <a:off x="3699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36956" name="Text Box 31"/>
            <p:cNvSpPr txBox="1">
              <a:spLocks noChangeArrowheads="1"/>
            </p:cNvSpPr>
            <p:nvPr/>
          </p:nvSpPr>
          <p:spPr bwMode="auto">
            <a:xfrm>
              <a:off x="4320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36957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36880" name="Text Box 33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6881" name="Text Box 34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6882" name="Text Box 35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6883" name="Rectangle 36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84" name="Text Box 37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6885" name="Group 38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36947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36948" name="Rectangle 4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949" name="Rectangle 41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950" name="Rectangle 4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36886" name="AutoShape 43"/>
          <p:cNvCxnSpPr>
            <a:cxnSpLocks noChangeShapeType="1"/>
            <a:stCxn id="36953" idx="2"/>
            <a:endCxn id="36965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7" name="AutoShape 44"/>
          <p:cNvCxnSpPr>
            <a:cxnSpLocks noChangeShapeType="1"/>
            <a:stCxn id="36963" idx="1"/>
            <a:endCxn id="36959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8" name="AutoShape 45"/>
          <p:cNvCxnSpPr>
            <a:cxnSpLocks noChangeShapeType="1"/>
            <a:stCxn id="36964" idx="3"/>
            <a:endCxn id="36948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9" name="AutoShape 46"/>
          <p:cNvCxnSpPr>
            <a:cxnSpLocks noChangeShapeType="1"/>
            <a:stCxn id="36960" idx="2"/>
            <a:endCxn id="36875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0" name="AutoShape 47"/>
          <p:cNvCxnSpPr>
            <a:cxnSpLocks noChangeShapeType="1"/>
            <a:stCxn id="36961" idx="2"/>
            <a:endCxn id="36874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1" name="AutoShape 48"/>
          <p:cNvCxnSpPr>
            <a:cxnSpLocks noChangeShapeType="1"/>
            <a:stCxn id="36949" idx="2"/>
            <a:endCxn id="36876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2" name="AutoShape 49"/>
          <p:cNvCxnSpPr>
            <a:cxnSpLocks noChangeShapeType="1"/>
            <a:stCxn id="36950" idx="2"/>
            <a:endCxn id="36877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3" name="AutoShape 50"/>
          <p:cNvCxnSpPr>
            <a:cxnSpLocks noChangeShapeType="1"/>
            <a:stCxn id="36954" idx="3"/>
            <a:endCxn id="36945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4" name="AutoShape 51"/>
          <p:cNvCxnSpPr>
            <a:cxnSpLocks noChangeShapeType="1"/>
            <a:stCxn id="36883" idx="3"/>
            <a:endCxn id="36952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6895" name="Group 52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36945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36946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06903" name="Group 55"/>
          <p:cNvGraphicFramePr>
            <a:graphicFrameLocks noGrp="1"/>
          </p:cNvGraphicFramePr>
          <p:nvPr/>
        </p:nvGraphicFramePr>
        <p:xfrm>
          <a:off x="35814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1475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3856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6919" name="AutoShape 78"/>
          <p:cNvCxnSpPr>
            <a:cxnSpLocks noChangeShapeType="1"/>
            <a:stCxn id="36960" idx="0"/>
            <a:endCxn id="36959" idx="1"/>
          </p:cNvCxnSpPr>
          <p:nvPr/>
        </p:nvCxnSpPr>
        <p:spPr bwMode="auto">
          <a:xfrm rot="-5400000">
            <a:off x="1714500" y="4381500"/>
            <a:ext cx="152400" cy="9906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920" name="Line 79"/>
          <p:cNvSpPr>
            <a:spLocks noChangeShapeType="1"/>
          </p:cNvSpPr>
          <p:nvPr/>
        </p:nvSpPr>
        <p:spPr bwMode="auto">
          <a:xfrm>
            <a:off x="1981200" y="4800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206957" name="Group 109"/>
          <p:cNvGrpSpPr>
            <a:grpSpLocks/>
          </p:cNvGrpSpPr>
          <p:nvPr/>
        </p:nvGrpSpPr>
        <p:grpSpPr bwMode="auto">
          <a:xfrm>
            <a:off x="762000" y="1828800"/>
            <a:ext cx="2133600" cy="2362200"/>
            <a:chOff x="288" y="1056"/>
            <a:chExt cx="1344" cy="1488"/>
          </a:xfrm>
        </p:grpSpPr>
        <p:sp>
          <p:nvSpPr>
            <p:cNvPr id="36922" name="AutoShape 80"/>
            <p:cNvSpPr>
              <a:spLocks/>
            </p:cNvSpPr>
            <p:nvPr/>
          </p:nvSpPr>
          <p:spPr bwMode="auto">
            <a:xfrm>
              <a:off x="288" y="1056"/>
              <a:ext cx="1344" cy="1488"/>
            </a:xfrm>
            <a:prstGeom prst="borderCallout1">
              <a:avLst>
                <a:gd name="adj1" fmla="val 4838"/>
                <a:gd name="adj2" fmla="val 103569"/>
                <a:gd name="adj3" fmla="val 130847"/>
                <a:gd name="adj4" fmla="val 16860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1400"/>
                <a:t>Таблица коммутации</a:t>
              </a:r>
            </a:p>
          </p:txBody>
        </p:sp>
        <p:sp>
          <p:nvSpPr>
            <p:cNvPr id="36923" name="Rectangle 93"/>
            <p:cNvSpPr>
              <a:spLocks noChangeArrowheads="1"/>
            </p:cNvSpPr>
            <p:nvPr/>
          </p:nvSpPr>
          <p:spPr bwMode="auto">
            <a:xfrm>
              <a:off x="960" y="2257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 b="1"/>
                <a:t>3</a:t>
              </a:r>
            </a:p>
          </p:txBody>
        </p:sp>
        <p:sp>
          <p:nvSpPr>
            <p:cNvPr id="36924" name="Rectangle 92"/>
            <p:cNvSpPr>
              <a:spLocks noChangeArrowheads="1"/>
            </p:cNvSpPr>
            <p:nvPr/>
          </p:nvSpPr>
          <p:spPr bwMode="auto">
            <a:xfrm>
              <a:off x="384" y="2257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 b="1"/>
                <a:t>3856</a:t>
              </a:r>
            </a:p>
          </p:txBody>
        </p:sp>
        <p:sp>
          <p:nvSpPr>
            <p:cNvPr id="36925" name="Rectangle 91"/>
            <p:cNvSpPr>
              <a:spLocks noChangeArrowheads="1"/>
            </p:cNvSpPr>
            <p:nvPr/>
          </p:nvSpPr>
          <p:spPr bwMode="auto">
            <a:xfrm>
              <a:off x="960" y="2066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3</a:t>
              </a:r>
            </a:p>
          </p:txBody>
        </p:sp>
        <p:sp>
          <p:nvSpPr>
            <p:cNvPr id="36926" name="Rectangle 90"/>
            <p:cNvSpPr>
              <a:spLocks noChangeArrowheads="1"/>
            </p:cNvSpPr>
            <p:nvPr/>
          </p:nvSpPr>
          <p:spPr bwMode="auto">
            <a:xfrm>
              <a:off x="384" y="2066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8555</a:t>
              </a:r>
            </a:p>
          </p:txBody>
        </p:sp>
        <p:sp>
          <p:nvSpPr>
            <p:cNvPr id="36927" name="Rectangle 89"/>
            <p:cNvSpPr>
              <a:spLocks noChangeArrowheads="1"/>
            </p:cNvSpPr>
            <p:nvPr/>
          </p:nvSpPr>
          <p:spPr bwMode="auto">
            <a:xfrm>
              <a:off x="960" y="1875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2</a:t>
              </a:r>
            </a:p>
          </p:txBody>
        </p:sp>
        <p:sp>
          <p:nvSpPr>
            <p:cNvPr id="36928" name="Rectangle 88"/>
            <p:cNvSpPr>
              <a:spLocks noChangeArrowheads="1"/>
            </p:cNvSpPr>
            <p:nvPr/>
          </p:nvSpPr>
          <p:spPr bwMode="auto">
            <a:xfrm>
              <a:off x="384" y="1875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1202</a:t>
              </a:r>
            </a:p>
          </p:txBody>
        </p:sp>
        <p:sp>
          <p:nvSpPr>
            <p:cNvPr id="36929" name="Rectangle 87"/>
            <p:cNvSpPr>
              <a:spLocks noChangeArrowheads="1"/>
            </p:cNvSpPr>
            <p:nvPr/>
          </p:nvSpPr>
          <p:spPr bwMode="auto">
            <a:xfrm>
              <a:off x="960" y="1681"/>
              <a:ext cx="57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</a:t>
              </a:r>
            </a:p>
          </p:txBody>
        </p:sp>
        <p:sp>
          <p:nvSpPr>
            <p:cNvPr id="36930" name="Rectangle 86"/>
            <p:cNvSpPr>
              <a:spLocks noChangeArrowheads="1"/>
            </p:cNvSpPr>
            <p:nvPr/>
          </p:nvSpPr>
          <p:spPr bwMode="auto">
            <a:xfrm>
              <a:off x="384" y="1681"/>
              <a:ext cx="57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7213</a:t>
              </a:r>
            </a:p>
          </p:txBody>
        </p:sp>
        <p:sp>
          <p:nvSpPr>
            <p:cNvPr id="36931" name="Rectangle 85"/>
            <p:cNvSpPr>
              <a:spLocks noChangeArrowheads="1"/>
            </p:cNvSpPr>
            <p:nvPr/>
          </p:nvSpPr>
          <p:spPr bwMode="auto">
            <a:xfrm>
              <a:off x="960" y="1490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</a:t>
              </a:r>
            </a:p>
          </p:txBody>
        </p:sp>
        <p:sp>
          <p:nvSpPr>
            <p:cNvPr id="36932" name="Rectangle 84"/>
            <p:cNvSpPr>
              <a:spLocks noChangeArrowheads="1"/>
            </p:cNvSpPr>
            <p:nvPr/>
          </p:nvSpPr>
          <p:spPr bwMode="auto">
            <a:xfrm>
              <a:off x="384" y="1490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1475</a:t>
              </a:r>
            </a:p>
          </p:txBody>
        </p:sp>
        <p:sp>
          <p:nvSpPr>
            <p:cNvPr id="36933" name="Rectangle 83"/>
            <p:cNvSpPr>
              <a:spLocks noChangeArrowheads="1"/>
            </p:cNvSpPr>
            <p:nvPr/>
          </p:nvSpPr>
          <p:spPr bwMode="auto">
            <a:xfrm>
              <a:off x="960" y="1299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Порт</a:t>
              </a:r>
            </a:p>
          </p:txBody>
        </p:sp>
        <p:sp>
          <p:nvSpPr>
            <p:cNvPr id="36934" name="Rectangle 82"/>
            <p:cNvSpPr>
              <a:spLocks noChangeArrowheads="1"/>
            </p:cNvSpPr>
            <p:nvPr/>
          </p:nvSpPr>
          <p:spPr bwMode="auto">
            <a:xfrm>
              <a:off x="384" y="1299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МАС</a:t>
              </a:r>
            </a:p>
          </p:txBody>
        </p:sp>
        <p:sp>
          <p:nvSpPr>
            <p:cNvPr id="36935" name="Line 94"/>
            <p:cNvSpPr>
              <a:spLocks noChangeShapeType="1"/>
            </p:cNvSpPr>
            <p:nvPr/>
          </p:nvSpPr>
          <p:spPr bwMode="auto">
            <a:xfrm>
              <a:off x="384" y="1299"/>
              <a:ext cx="11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936" name="Line 95"/>
            <p:cNvSpPr>
              <a:spLocks noChangeShapeType="1"/>
            </p:cNvSpPr>
            <p:nvPr/>
          </p:nvSpPr>
          <p:spPr bwMode="auto">
            <a:xfrm>
              <a:off x="384" y="1490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937" name="Line 96"/>
            <p:cNvSpPr>
              <a:spLocks noChangeShapeType="1"/>
            </p:cNvSpPr>
            <p:nvPr/>
          </p:nvSpPr>
          <p:spPr bwMode="auto">
            <a:xfrm>
              <a:off x="384" y="1681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938" name="Line 97"/>
            <p:cNvSpPr>
              <a:spLocks noChangeShapeType="1"/>
            </p:cNvSpPr>
            <p:nvPr/>
          </p:nvSpPr>
          <p:spPr bwMode="auto">
            <a:xfrm>
              <a:off x="384" y="1875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939" name="Line 98"/>
            <p:cNvSpPr>
              <a:spLocks noChangeShapeType="1"/>
            </p:cNvSpPr>
            <p:nvPr/>
          </p:nvSpPr>
          <p:spPr bwMode="auto">
            <a:xfrm>
              <a:off x="384" y="206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940" name="Line 99"/>
            <p:cNvSpPr>
              <a:spLocks noChangeShapeType="1"/>
            </p:cNvSpPr>
            <p:nvPr/>
          </p:nvSpPr>
          <p:spPr bwMode="auto">
            <a:xfrm>
              <a:off x="384" y="2257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941" name="Line 100"/>
            <p:cNvSpPr>
              <a:spLocks noChangeShapeType="1"/>
            </p:cNvSpPr>
            <p:nvPr/>
          </p:nvSpPr>
          <p:spPr bwMode="auto">
            <a:xfrm>
              <a:off x="384" y="2448"/>
              <a:ext cx="11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942" name="Line 101"/>
            <p:cNvSpPr>
              <a:spLocks noChangeShapeType="1"/>
            </p:cNvSpPr>
            <p:nvPr/>
          </p:nvSpPr>
          <p:spPr bwMode="auto">
            <a:xfrm>
              <a:off x="384" y="1299"/>
              <a:ext cx="0" cy="11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943" name="Line 102"/>
            <p:cNvSpPr>
              <a:spLocks noChangeShapeType="1"/>
            </p:cNvSpPr>
            <p:nvPr/>
          </p:nvSpPr>
          <p:spPr bwMode="auto">
            <a:xfrm>
              <a:off x="960" y="1299"/>
              <a:ext cx="0" cy="11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944" name="Line 103"/>
            <p:cNvSpPr>
              <a:spLocks noChangeShapeType="1"/>
            </p:cNvSpPr>
            <p:nvPr/>
          </p:nvSpPr>
          <p:spPr bwMode="auto">
            <a:xfrm>
              <a:off x="1536" y="1299"/>
              <a:ext cx="0" cy="11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6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37974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37975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78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ru-RU" altLang="ru-RU" sz="3600" smtClean="0"/>
              <a:t>А.1 </a:t>
            </a:r>
            <a:r>
              <a:rPr lang="ru-RU" altLang="ru-RU" sz="3600" smtClean="0">
                <a:sym typeface="Symbol" pitchFamily="18" charset="2"/>
              </a:rPr>
              <a:t> А.4</a:t>
            </a:r>
            <a:endParaRPr lang="ru-RU" altLang="ru-RU" sz="3600" smtClean="0"/>
          </a:p>
        </p:txBody>
      </p:sp>
      <p:grpSp>
        <p:nvGrpSpPr>
          <p:cNvPr id="37892" name="Group 113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37970" name="Rectangle 7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37971" name="Rectangle 8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7972" name="Rectangle 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7973" name="Rectangle 10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37893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4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7895" name="Group 13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37966" name="Rectangle 14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7967" name="Rectangle 15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68" name="Rectangle 16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69" name="Rectangle 17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7896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7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8" name="Rectangle 20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899" name="Rectangle 21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900" name="Rectangle 22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901" name="Rectangle 23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902" name="Text Box 24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7903" name="Text Box 30"/>
          <p:cNvSpPr txBox="1">
            <a:spLocks noChangeArrowheads="1"/>
          </p:cNvSpPr>
          <p:nvPr/>
        </p:nvSpPr>
        <p:spPr bwMode="auto">
          <a:xfrm>
            <a:off x="5872163" y="3886200"/>
            <a:ext cx="560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200">
                <a:latin typeface="Times New Roman" pitchFamily="18" charset="0"/>
              </a:rPr>
              <a:t>A.100</a:t>
            </a:r>
          </a:p>
          <a:p>
            <a:pPr algn="r" eaLnBrk="1" hangingPunct="1"/>
            <a:r>
              <a:rPr lang="en-US" altLang="ru-RU" sz="1200">
                <a:latin typeface="Times New Roman" pitchFamily="18" charset="0"/>
              </a:rPr>
              <a:t>1202</a:t>
            </a:r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37904" name="Text Box 31"/>
          <p:cNvSpPr txBox="1">
            <a:spLocks noChangeArrowheads="1"/>
          </p:cNvSpPr>
          <p:nvPr/>
        </p:nvSpPr>
        <p:spPr bwMode="auto">
          <a:xfrm>
            <a:off x="6858000" y="304800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200">
                <a:latin typeface="Times New Roman" pitchFamily="18" charset="0"/>
              </a:rPr>
              <a:t>B.200</a:t>
            </a:r>
          </a:p>
          <a:p>
            <a:pPr algn="r" eaLnBrk="1" hangingPunct="1"/>
            <a:r>
              <a:rPr lang="en-US" altLang="ru-RU" sz="1200">
                <a:latin typeface="Times New Roman" pitchFamily="18" charset="0"/>
              </a:rPr>
              <a:t>1203</a:t>
            </a:r>
            <a:endParaRPr lang="ru-RU" altLang="ru-RU" sz="1200">
              <a:latin typeface="Times New Roman" pitchFamily="18" charset="0"/>
            </a:endParaRPr>
          </a:p>
        </p:txBody>
      </p:sp>
      <p:grpSp>
        <p:nvGrpSpPr>
          <p:cNvPr id="37905" name="Group 114"/>
          <p:cNvGrpSpPr>
            <a:grpSpLocks/>
          </p:cNvGrpSpPr>
          <p:nvPr/>
        </p:nvGrpSpPr>
        <p:grpSpPr bwMode="auto">
          <a:xfrm>
            <a:off x="4159250" y="2971800"/>
            <a:ext cx="2698750" cy="1066800"/>
            <a:chOff x="2620" y="1872"/>
            <a:chExt cx="1700" cy="672"/>
          </a:xfrm>
        </p:grpSpPr>
        <p:sp>
          <p:nvSpPr>
            <p:cNvPr id="37961" name="Rectangle 26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7962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7963" name="Rectangle 28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37964" name="Rectangle 29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7965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37906" name="Text Box 33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7907" name="Text Box 34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7908" name="Text Box 35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7909" name="Rectangle 36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910" name="Text Box 37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7911" name="Group 38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37957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37958" name="Rectangle 4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59" name="Rectangle 41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60" name="Rectangle 4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37912" name="AutoShape 43"/>
          <p:cNvCxnSpPr>
            <a:cxnSpLocks noChangeShapeType="1"/>
            <a:stCxn id="37963" idx="2"/>
            <a:endCxn id="37973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3" name="AutoShape 44"/>
          <p:cNvCxnSpPr>
            <a:cxnSpLocks noChangeShapeType="1"/>
            <a:stCxn id="37971" idx="1"/>
            <a:endCxn id="37967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917" name="AutoShape 45"/>
          <p:cNvCxnSpPr>
            <a:cxnSpLocks noChangeShapeType="1"/>
            <a:stCxn id="37972" idx="3"/>
            <a:endCxn id="37958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5" name="AutoShape 46"/>
          <p:cNvCxnSpPr>
            <a:cxnSpLocks noChangeShapeType="1"/>
            <a:stCxn id="37968" idx="2"/>
            <a:endCxn id="37899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6" name="AutoShape 47"/>
          <p:cNvCxnSpPr>
            <a:cxnSpLocks noChangeShapeType="1"/>
            <a:stCxn id="37969" idx="2"/>
            <a:endCxn id="37898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7" name="AutoShape 48"/>
          <p:cNvCxnSpPr>
            <a:cxnSpLocks noChangeShapeType="1"/>
            <a:stCxn id="37959" idx="2"/>
            <a:endCxn id="37900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8" name="AutoShape 49"/>
          <p:cNvCxnSpPr>
            <a:cxnSpLocks noChangeShapeType="1"/>
            <a:stCxn id="37960" idx="2"/>
            <a:endCxn id="37901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9" name="AutoShape 50"/>
          <p:cNvCxnSpPr>
            <a:cxnSpLocks noChangeShapeType="1"/>
            <a:stCxn id="37964" idx="3"/>
            <a:endCxn id="37955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20" name="AutoShape 51"/>
          <p:cNvCxnSpPr>
            <a:cxnSpLocks noChangeShapeType="1"/>
            <a:stCxn id="37909" idx="3"/>
            <a:endCxn id="37962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921" name="Group 52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37955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37956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07927" name="Group 55"/>
          <p:cNvGraphicFramePr>
            <a:graphicFrameLocks noGrp="1"/>
          </p:cNvGraphicFramePr>
          <p:nvPr/>
        </p:nvGraphicFramePr>
        <p:xfrm>
          <a:off x="35814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1475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3856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7945" name="AutoShape 78"/>
          <p:cNvCxnSpPr>
            <a:cxnSpLocks noChangeShapeType="1"/>
            <a:stCxn id="37968" idx="0"/>
            <a:endCxn id="37967" idx="1"/>
          </p:cNvCxnSpPr>
          <p:nvPr/>
        </p:nvCxnSpPr>
        <p:spPr bwMode="auto">
          <a:xfrm rot="-5400000">
            <a:off x="1714500" y="4381500"/>
            <a:ext cx="152400" cy="9906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46" name="Line 79"/>
          <p:cNvSpPr>
            <a:spLocks noChangeShapeType="1"/>
          </p:cNvSpPr>
          <p:nvPr/>
        </p:nvSpPr>
        <p:spPr bwMode="auto">
          <a:xfrm>
            <a:off x="1981200" y="4800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cxnSp>
        <p:nvCxnSpPr>
          <p:cNvPr id="37947" name="AutoShape 104"/>
          <p:cNvCxnSpPr>
            <a:cxnSpLocks noChangeShapeType="1"/>
            <a:stCxn id="37971" idx="3"/>
            <a:endCxn id="37972" idx="1"/>
          </p:cNvCxnSpPr>
          <p:nvPr/>
        </p:nvCxnSpPr>
        <p:spPr bwMode="auto">
          <a:xfrm>
            <a:off x="3276600" y="4953000"/>
            <a:ext cx="1752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48" name="AutoShape 105"/>
          <p:cNvCxnSpPr>
            <a:cxnSpLocks noChangeShapeType="1"/>
            <a:stCxn id="37972" idx="3"/>
            <a:endCxn id="37958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7983" name="Group 111"/>
          <p:cNvGrpSpPr>
            <a:grpSpLocks/>
          </p:cNvGrpSpPr>
          <p:nvPr/>
        </p:nvGrpSpPr>
        <p:grpSpPr bwMode="auto">
          <a:xfrm>
            <a:off x="6629400" y="5181600"/>
            <a:ext cx="762000" cy="152400"/>
            <a:chOff x="4176" y="3264"/>
            <a:chExt cx="480" cy="96"/>
          </a:xfrm>
        </p:grpSpPr>
        <p:cxnSp>
          <p:nvCxnSpPr>
            <p:cNvPr id="37953" name="AutoShape 107"/>
            <p:cNvCxnSpPr>
              <a:cxnSpLocks noChangeShapeType="1"/>
              <a:stCxn id="37958" idx="3"/>
              <a:endCxn id="37959" idx="0"/>
            </p:cNvCxnSpPr>
            <p:nvPr/>
          </p:nvCxnSpPr>
          <p:spPr bwMode="auto">
            <a:xfrm>
              <a:off x="4176" y="3264"/>
              <a:ext cx="192" cy="96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54" name="AutoShape 108"/>
            <p:cNvCxnSpPr>
              <a:cxnSpLocks noChangeShapeType="1"/>
              <a:stCxn id="37958" idx="3"/>
              <a:endCxn id="37960" idx="0"/>
            </p:cNvCxnSpPr>
            <p:nvPr/>
          </p:nvCxnSpPr>
          <p:spPr bwMode="auto">
            <a:xfrm>
              <a:off x="4176" y="3264"/>
              <a:ext cx="480" cy="96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7984" name="Group 112"/>
          <p:cNvGrpSpPr>
            <a:grpSpLocks/>
          </p:cNvGrpSpPr>
          <p:nvPr/>
        </p:nvGrpSpPr>
        <p:grpSpPr bwMode="auto">
          <a:xfrm>
            <a:off x="5943600" y="5486400"/>
            <a:ext cx="2362200" cy="152400"/>
            <a:chOff x="3744" y="3456"/>
            <a:chExt cx="1488" cy="96"/>
          </a:xfrm>
        </p:grpSpPr>
        <p:cxnSp>
          <p:nvCxnSpPr>
            <p:cNvPr id="37951" name="AutoShape 109"/>
            <p:cNvCxnSpPr>
              <a:cxnSpLocks noChangeShapeType="1"/>
              <a:stCxn id="37959" idx="2"/>
              <a:endCxn id="37900" idx="0"/>
            </p:cNvCxnSpPr>
            <p:nvPr/>
          </p:nvCxnSpPr>
          <p:spPr bwMode="auto">
            <a:xfrm rot="5400000">
              <a:off x="4008" y="3192"/>
              <a:ext cx="96" cy="62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52" name="AutoShape 110"/>
            <p:cNvCxnSpPr>
              <a:cxnSpLocks noChangeShapeType="1"/>
              <a:stCxn id="37960" idx="2"/>
              <a:endCxn id="37901" idx="0"/>
            </p:cNvCxnSpPr>
            <p:nvPr/>
          </p:nvCxnSpPr>
          <p:spPr bwMode="auto">
            <a:xfrm rot="16200000" flipH="1">
              <a:off x="4896" y="3216"/>
              <a:ext cx="96" cy="576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7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39007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39008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891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ru-RU" altLang="ru-RU" sz="3600" smtClean="0"/>
              <a:t>А.3 </a:t>
            </a:r>
            <a:r>
              <a:rPr lang="ru-RU" altLang="ru-RU" sz="3600" smtClean="0">
                <a:sym typeface="Symbol" pitchFamily="18" charset="2"/>
              </a:rPr>
              <a:t> А.4</a:t>
            </a:r>
            <a:endParaRPr lang="ru-RU" altLang="ru-RU" sz="3600" smtClean="0"/>
          </a:p>
        </p:txBody>
      </p:sp>
      <p:grpSp>
        <p:nvGrpSpPr>
          <p:cNvPr id="38916" name="Group 100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39003" name="Rectangle 7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39004" name="Rectangle 8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9005" name="Rectangle 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9006" name="Rectangle 10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38917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8919" name="Group 13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38999" name="Rectangle 14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9000" name="Rectangle 15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9001" name="Rectangle 16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9002" name="Rectangle 17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8920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1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2" name="Rectangle 20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23" name="Rectangle 21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24" name="Rectangle 22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25" name="Rectangle 23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26" name="Text Box 24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8927" name="Group 99"/>
          <p:cNvGrpSpPr>
            <a:grpSpLocks/>
          </p:cNvGrpSpPr>
          <p:nvPr/>
        </p:nvGrpSpPr>
        <p:grpSpPr bwMode="auto">
          <a:xfrm>
            <a:off x="4159250" y="2971800"/>
            <a:ext cx="3251200" cy="1371600"/>
            <a:chOff x="2620" y="1872"/>
            <a:chExt cx="2048" cy="864"/>
          </a:xfrm>
        </p:grpSpPr>
        <p:sp>
          <p:nvSpPr>
            <p:cNvPr id="38992" name="Rectangle 26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38993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38994" name="Rectangle 28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38995" name="Rectangle 29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38996" name="Text Box 30"/>
            <p:cNvSpPr txBox="1">
              <a:spLocks noChangeArrowheads="1"/>
            </p:cNvSpPr>
            <p:nvPr/>
          </p:nvSpPr>
          <p:spPr bwMode="auto">
            <a:xfrm>
              <a:off x="3699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38997" name="Text Box 31"/>
            <p:cNvSpPr txBox="1">
              <a:spLocks noChangeArrowheads="1"/>
            </p:cNvSpPr>
            <p:nvPr/>
          </p:nvSpPr>
          <p:spPr bwMode="auto">
            <a:xfrm>
              <a:off x="4320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38998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38928" name="Text Box 33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8929" name="Text Box 34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8930" name="Text Box 35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8931" name="Rectangle 36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32" name="Text Box 37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8933" name="Group 38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38988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38989" name="Rectangle 4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8990" name="Rectangle 41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8991" name="Rectangle 4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38934" name="AutoShape 43"/>
          <p:cNvCxnSpPr>
            <a:cxnSpLocks noChangeShapeType="1"/>
            <a:stCxn id="38994" idx="2"/>
            <a:endCxn id="39006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5" name="AutoShape 44"/>
          <p:cNvCxnSpPr>
            <a:cxnSpLocks noChangeShapeType="1"/>
            <a:stCxn id="39004" idx="1"/>
            <a:endCxn id="39000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6" name="AutoShape 45"/>
          <p:cNvCxnSpPr>
            <a:cxnSpLocks noChangeShapeType="1"/>
            <a:stCxn id="39005" idx="3"/>
            <a:endCxn id="38989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7" name="AutoShape 46"/>
          <p:cNvCxnSpPr>
            <a:cxnSpLocks noChangeShapeType="1"/>
            <a:stCxn id="39001" idx="2"/>
            <a:endCxn id="38923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8" name="AutoShape 47"/>
          <p:cNvCxnSpPr>
            <a:cxnSpLocks noChangeShapeType="1"/>
            <a:stCxn id="39002" idx="2"/>
            <a:endCxn id="38922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9" name="AutoShape 48"/>
          <p:cNvCxnSpPr>
            <a:cxnSpLocks noChangeShapeType="1"/>
            <a:stCxn id="38990" idx="2"/>
            <a:endCxn id="38924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0" name="AutoShape 49"/>
          <p:cNvCxnSpPr>
            <a:cxnSpLocks noChangeShapeType="1"/>
            <a:stCxn id="38991" idx="2"/>
            <a:endCxn id="38925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1" name="AutoShape 50"/>
          <p:cNvCxnSpPr>
            <a:cxnSpLocks noChangeShapeType="1"/>
            <a:stCxn id="38995" idx="3"/>
            <a:endCxn id="38986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2" name="AutoShape 51"/>
          <p:cNvCxnSpPr>
            <a:cxnSpLocks noChangeShapeType="1"/>
            <a:stCxn id="38931" idx="3"/>
            <a:endCxn id="38993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8943" name="Group 52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38986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38987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209975" name="Group 55"/>
          <p:cNvGraphicFramePr>
            <a:graphicFrameLocks noGrp="1"/>
          </p:cNvGraphicFramePr>
          <p:nvPr/>
        </p:nvGraphicFramePr>
        <p:xfrm>
          <a:off x="35814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8555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10016" name="Group 96"/>
          <p:cNvGrpSpPr>
            <a:grpSpLocks/>
          </p:cNvGrpSpPr>
          <p:nvPr/>
        </p:nvGrpSpPr>
        <p:grpSpPr bwMode="auto">
          <a:xfrm>
            <a:off x="2819400" y="4495800"/>
            <a:ext cx="1828800" cy="1630363"/>
            <a:chOff x="1824" y="2880"/>
            <a:chExt cx="1152" cy="1027"/>
          </a:xfrm>
        </p:grpSpPr>
        <p:sp>
          <p:nvSpPr>
            <p:cNvPr id="38969" name="AutoShape 78"/>
            <p:cNvSpPr>
              <a:spLocks/>
            </p:cNvSpPr>
            <p:nvPr/>
          </p:nvSpPr>
          <p:spPr bwMode="auto">
            <a:xfrm>
              <a:off x="1824" y="2880"/>
              <a:ext cx="1152" cy="1027"/>
            </a:xfrm>
            <a:prstGeom prst="borderCallout1">
              <a:avLst>
                <a:gd name="adj1" fmla="val 7009"/>
                <a:gd name="adj2" fmla="val 104167"/>
                <a:gd name="adj3" fmla="val 92505"/>
                <a:gd name="adj4" fmla="val 16328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1400"/>
                <a:t>ARP </a:t>
              </a:r>
              <a:r>
                <a:rPr lang="ru-RU" altLang="ru-RU" sz="1400"/>
                <a:t>таблица</a:t>
              </a:r>
            </a:p>
          </p:txBody>
        </p:sp>
        <p:sp>
          <p:nvSpPr>
            <p:cNvPr id="38970" name="Rectangle 80"/>
            <p:cNvSpPr>
              <a:spLocks noChangeArrowheads="1"/>
            </p:cNvSpPr>
            <p:nvPr/>
          </p:nvSpPr>
          <p:spPr bwMode="auto">
            <a:xfrm>
              <a:off x="2304" y="3639"/>
              <a:ext cx="576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/>
                <a:t>A.</a:t>
              </a:r>
              <a:r>
                <a:rPr lang="ru-RU" altLang="ru-RU" sz="1200"/>
                <a:t>2</a:t>
              </a:r>
            </a:p>
          </p:txBody>
        </p:sp>
        <p:sp>
          <p:nvSpPr>
            <p:cNvPr id="38971" name="Rectangle 81"/>
            <p:cNvSpPr>
              <a:spLocks noChangeArrowheads="1"/>
            </p:cNvSpPr>
            <p:nvPr/>
          </p:nvSpPr>
          <p:spPr bwMode="auto">
            <a:xfrm>
              <a:off x="1920" y="3639"/>
              <a:ext cx="38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/>
                <a:t>7213</a:t>
              </a:r>
            </a:p>
          </p:txBody>
        </p:sp>
        <p:sp>
          <p:nvSpPr>
            <p:cNvPr id="38972" name="Rectangle 82"/>
            <p:cNvSpPr>
              <a:spLocks noChangeArrowheads="1"/>
            </p:cNvSpPr>
            <p:nvPr/>
          </p:nvSpPr>
          <p:spPr bwMode="auto">
            <a:xfrm>
              <a:off x="2304" y="3467"/>
              <a:ext cx="576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 b="1"/>
                <a:t>A.</a:t>
              </a:r>
              <a:r>
                <a:rPr lang="ru-RU" altLang="ru-RU" sz="1200" b="1"/>
                <a:t>4</a:t>
              </a:r>
            </a:p>
          </p:txBody>
        </p:sp>
        <p:sp>
          <p:nvSpPr>
            <p:cNvPr id="38973" name="Rectangle 83"/>
            <p:cNvSpPr>
              <a:spLocks noChangeArrowheads="1"/>
            </p:cNvSpPr>
            <p:nvPr/>
          </p:nvSpPr>
          <p:spPr bwMode="auto">
            <a:xfrm>
              <a:off x="1920" y="3467"/>
              <a:ext cx="38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 b="1"/>
                <a:t>3856</a:t>
              </a:r>
            </a:p>
          </p:txBody>
        </p:sp>
        <p:sp>
          <p:nvSpPr>
            <p:cNvPr id="38974" name="Rectangle 84"/>
            <p:cNvSpPr>
              <a:spLocks noChangeArrowheads="1"/>
            </p:cNvSpPr>
            <p:nvPr/>
          </p:nvSpPr>
          <p:spPr bwMode="auto">
            <a:xfrm>
              <a:off x="2304" y="3239"/>
              <a:ext cx="576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/>
                <a:t>A.100</a:t>
              </a:r>
              <a:endParaRPr lang="ru-RU" altLang="ru-RU" sz="1200"/>
            </a:p>
          </p:txBody>
        </p:sp>
        <p:sp>
          <p:nvSpPr>
            <p:cNvPr id="38975" name="Rectangle 85"/>
            <p:cNvSpPr>
              <a:spLocks noChangeArrowheads="1"/>
            </p:cNvSpPr>
            <p:nvPr/>
          </p:nvSpPr>
          <p:spPr bwMode="auto">
            <a:xfrm>
              <a:off x="1920" y="3239"/>
              <a:ext cx="384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/>
                <a:t>1202</a:t>
              </a:r>
            </a:p>
          </p:txBody>
        </p:sp>
        <p:sp>
          <p:nvSpPr>
            <p:cNvPr id="38976" name="Rectangle 86"/>
            <p:cNvSpPr>
              <a:spLocks noChangeArrowheads="1"/>
            </p:cNvSpPr>
            <p:nvPr/>
          </p:nvSpPr>
          <p:spPr bwMode="auto">
            <a:xfrm>
              <a:off x="2304" y="3067"/>
              <a:ext cx="576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/>
                <a:t>Сетевой</a:t>
              </a:r>
            </a:p>
          </p:txBody>
        </p:sp>
        <p:sp>
          <p:nvSpPr>
            <p:cNvPr id="38977" name="Rectangle 87"/>
            <p:cNvSpPr>
              <a:spLocks noChangeArrowheads="1"/>
            </p:cNvSpPr>
            <p:nvPr/>
          </p:nvSpPr>
          <p:spPr bwMode="auto">
            <a:xfrm>
              <a:off x="1920" y="3067"/>
              <a:ext cx="38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/>
                <a:t>MAC</a:t>
              </a:r>
              <a:endParaRPr lang="ru-RU" altLang="ru-RU" sz="1200"/>
            </a:p>
          </p:txBody>
        </p:sp>
        <p:sp>
          <p:nvSpPr>
            <p:cNvPr id="38978" name="Line 88"/>
            <p:cNvSpPr>
              <a:spLocks noChangeShapeType="1"/>
            </p:cNvSpPr>
            <p:nvPr/>
          </p:nvSpPr>
          <p:spPr bwMode="auto">
            <a:xfrm>
              <a:off x="1920" y="3067"/>
              <a:ext cx="9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8979" name="Line 89"/>
            <p:cNvSpPr>
              <a:spLocks noChangeShapeType="1"/>
            </p:cNvSpPr>
            <p:nvPr/>
          </p:nvSpPr>
          <p:spPr bwMode="auto">
            <a:xfrm>
              <a:off x="1920" y="3239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8980" name="Line 90"/>
            <p:cNvSpPr>
              <a:spLocks noChangeShapeType="1"/>
            </p:cNvSpPr>
            <p:nvPr/>
          </p:nvSpPr>
          <p:spPr bwMode="auto">
            <a:xfrm>
              <a:off x="1920" y="3467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8981" name="Line 91"/>
            <p:cNvSpPr>
              <a:spLocks noChangeShapeType="1"/>
            </p:cNvSpPr>
            <p:nvPr/>
          </p:nvSpPr>
          <p:spPr bwMode="auto">
            <a:xfrm>
              <a:off x="1920" y="3639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8982" name="Line 92"/>
            <p:cNvSpPr>
              <a:spLocks noChangeShapeType="1"/>
            </p:cNvSpPr>
            <p:nvPr/>
          </p:nvSpPr>
          <p:spPr bwMode="auto">
            <a:xfrm>
              <a:off x="1920" y="3811"/>
              <a:ext cx="9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8983" name="Line 93"/>
            <p:cNvSpPr>
              <a:spLocks noChangeShapeType="1"/>
            </p:cNvSpPr>
            <p:nvPr/>
          </p:nvSpPr>
          <p:spPr bwMode="auto">
            <a:xfrm>
              <a:off x="1920" y="3067"/>
              <a:ext cx="0" cy="74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8984" name="Line 94"/>
            <p:cNvSpPr>
              <a:spLocks noChangeShapeType="1"/>
            </p:cNvSpPr>
            <p:nvPr/>
          </p:nvSpPr>
          <p:spPr bwMode="auto">
            <a:xfrm>
              <a:off x="2304" y="3067"/>
              <a:ext cx="0" cy="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8985" name="Line 95"/>
            <p:cNvSpPr>
              <a:spLocks noChangeShapeType="1"/>
            </p:cNvSpPr>
            <p:nvPr/>
          </p:nvSpPr>
          <p:spPr bwMode="auto">
            <a:xfrm>
              <a:off x="2880" y="3067"/>
              <a:ext cx="0" cy="74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210018" name="Rectangle 98"/>
          <p:cNvSpPr>
            <a:spLocks noChangeArrowheads="1"/>
          </p:cNvSpPr>
          <p:nvPr/>
        </p:nvSpPr>
        <p:spPr bwMode="auto">
          <a:xfrm>
            <a:off x="5029200" y="2209800"/>
            <a:ext cx="5334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/>
              <a:t>3856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0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01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40043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40044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993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ru-RU" altLang="ru-RU" sz="3600" smtClean="0"/>
              <a:t>А.3 </a:t>
            </a:r>
            <a:r>
              <a:rPr lang="ru-RU" altLang="ru-RU" sz="3600" smtClean="0">
                <a:sym typeface="Symbol" pitchFamily="18" charset="2"/>
              </a:rPr>
              <a:t> А.4</a:t>
            </a:r>
            <a:endParaRPr lang="ru-RU" altLang="ru-RU" sz="3600" smtClean="0"/>
          </a:p>
        </p:txBody>
      </p:sp>
      <p:grpSp>
        <p:nvGrpSpPr>
          <p:cNvPr id="39940" name="Group 109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40039" name="Rectangle 7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40040" name="Rectangle 8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0041" name="Rectangle 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0042" name="Rectangle 10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39941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2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9943" name="Group 13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40035" name="Rectangle 14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0036" name="Rectangle 15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0037" name="Rectangle 16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0038" name="Rectangle 17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9944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5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6" name="Rectangle 20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947" name="Rectangle 21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948" name="Rectangle 22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949" name="Rectangle 23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950" name="Text Box 24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9951" name="Group 110"/>
          <p:cNvGrpSpPr>
            <a:grpSpLocks/>
          </p:cNvGrpSpPr>
          <p:nvPr/>
        </p:nvGrpSpPr>
        <p:grpSpPr bwMode="auto">
          <a:xfrm>
            <a:off x="4159250" y="2971800"/>
            <a:ext cx="3251200" cy="1371600"/>
            <a:chOff x="2620" y="1872"/>
            <a:chExt cx="2048" cy="864"/>
          </a:xfrm>
        </p:grpSpPr>
        <p:sp>
          <p:nvSpPr>
            <p:cNvPr id="40028" name="Rectangle 26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0029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0030" name="Rectangle 28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40031" name="Rectangle 29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0032" name="Text Box 30"/>
            <p:cNvSpPr txBox="1">
              <a:spLocks noChangeArrowheads="1"/>
            </p:cNvSpPr>
            <p:nvPr/>
          </p:nvSpPr>
          <p:spPr bwMode="auto">
            <a:xfrm>
              <a:off x="3699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0033" name="Text Box 31"/>
            <p:cNvSpPr txBox="1">
              <a:spLocks noChangeArrowheads="1"/>
            </p:cNvSpPr>
            <p:nvPr/>
          </p:nvSpPr>
          <p:spPr bwMode="auto">
            <a:xfrm>
              <a:off x="4320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0034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39952" name="Text Box 33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9953" name="Text Box 34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9954" name="Text Box 35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9955" name="Rectangle 36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956" name="Text Box 37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39957" name="Group 38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40024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40025" name="Rectangle 4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0026" name="Rectangle 41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0027" name="Rectangle 4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39958" name="AutoShape 43"/>
          <p:cNvCxnSpPr>
            <a:cxnSpLocks noChangeShapeType="1"/>
            <a:stCxn id="40030" idx="2"/>
            <a:endCxn id="40042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9" name="AutoShape 44"/>
          <p:cNvCxnSpPr>
            <a:cxnSpLocks noChangeShapeType="1"/>
            <a:stCxn id="40040" idx="1"/>
            <a:endCxn id="40036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0" name="AutoShape 45"/>
          <p:cNvCxnSpPr>
            <a:cxnSpLocks noChangeShapeType="1"/>
            <a:stCxn id="40041" idx="3"/>
            <a:endCxn id="40025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1" name="AutoShape 46"/>
          <p:cNvCxnSpPr>
            <a:cxnSpLocks noChangeShapeType="1"/>
            <a:stCxn id="40037" idx="2"/>
            <a:endCxn id="39947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2" name="AutoShape 47"/>
          <p:cNvCxnSpPr>
            <a:cxnSpLocks noChangeShapeType="1"/>
            <a:stCxn id="40038" idx="2"/>
            <a:endCxn id="39946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3" name="AutoShape 48"/>
          <p:cNvCxnSpPr>
            <a:cxnSpLocks noChangeShapeType="1"/>
            <a:stCxn id="40026" idx="2"/>
            <a:endCxn id="39948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4" name="AutoShape 49"/>
          <p:cNvCxnSpPr>
            <a:cxnSpLocks noChangeShapeType="1"/>
            <a:stCxn id="40027" idx="2"/>
            <a:endCxn id="39949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5" name="AutoShape 50"/>
          <p:cNvCxnSpPr>
            <a:cxnSpLocks noChangeShapeType="1"/>
            <a:stCxn id="40031" idx="3"/>
            <a:endCxn id="40022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6" name="AutoShape 51"/>
          <p:cNvCxnSpPr>
            <a:cxnSpLocks noChangeShapeType="1"/>
            <a:stCxn id="39955" idx="3"/>
            <a:endCxn id="40029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9967" name="Group 52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40022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0023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08951" name="Group 55"/>
          <p:cNvGraphicFramePr>
            <a:graphicFrameLocks noGrp="1"/>
          </p:cNvGraphicFramePr>
          <p:nvPr/>
        </p:nvGraphicFramePr>
        <p:xfrm>
          <a:off x="35814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8555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3856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9991" name="AutoShape 78"/>
          <p:cNvCxnSpPr>
            <a:cxnSpLocks noChangeShapeType="1"/>
            <a:stCxn id="40026" idx="2"/>
            <a:endCxn id="39948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8977" name="Group 81"/>
          <p:cNvGrpSpPr>
            <a:grpSpLocks/>
          </p:cNvGrpSpPr>
          <p:nvPr/>
        </p:nvGrpSpPr>
        <p:grpSpPr bwMode="auto">
          <a:xfrm>
            <a:off x="6629400" y="5181600"/>
            <a:ext cx="762000" cy="153988"/>
            <a:chOff x="4176" y="3264"/>
            <a:chExt cx="480" cy="97"/>
          </a:xfrm>
        </p:grpSpPr>
        <p:cxnSp>
          <p:nvCxnSpPr>
            <p:cNvPr id="40020" name="AutoShape 79"/>
            <p:cNvCxnSpPr>
              <a:cxnSpLocks noChangeShapeType="1"/>
              <a:stCxn id="40025" idx="3"/>
              <a:endCxn id="40026" idx="0"/>
            </p:cNvCxnSpPr>
            <p:nvPr/>
          </p:nvCxnSpPr>
          <p:spPr bwMode="auto">
            <a:xfrm>
              <a:off x="4176" y="3264"/>
              <a:ext cx="192" cy="96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021" name="AutoShape 80"/>
            <p:cNvCxnSpPr>
              <a:cxnSpLocks noChangeShapeType="1"/>
              <a:stCxn id="40027" idx="0"/>
              <a:endCxn id="40026" idx="0"/>
            </p:cNvCxnSpPr>
            <p:nvPr/>
          </p:nvCxnSpPr>
          <p:spPr bwMode="auto">
            <a:xfrm rot="-5400000" flipH="1" flipV="1">
              <a:off x="4511" y="3217"/>
              <a:ext cx="1" cy="288"/>
            </a:xfrm>
            <a:prstGeom prst="curvedConnector3">
              <a:avLst>
                <a:gd name="adj1" fmla="val -14400000"/>
              </a:avLst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8980" name="Group 84"/>
          <p:cNvGrpSpPr>
            <a:grpSpLocks/>
          </p:cNvGrpSpPr>
          <p:nvPr/>
        </p:nvGrpSpPr>
        <p:grpSpPr bwMode="auto">
          <a:xfrm>
            <a:off x="5181600" y="4953000"/>
            <a:ext cx="3124200" cy="685800"/>
            <a:chOff x="3264" y="3120"/>
            <a:chExt cx="1968" cy="432"/>
          </a:xfrm>
        </p:grpSpPr>
        <p:cxnSp>
          <p:nvCxnSpPr>
            <p:cNvPr id="40018" name="AutoShape 82"/>
            <p:cNvCxnSpPr>
              <a:cxnSpLocks noChangeShapeType="1"/>
              <a:stCxn id="40041" idx="3"/>
              <a:endCxn id="40025" idx="1"/>
            </p:cNvCxnSpPr>
            <p:nvPr/>
          </p:nvCxnSpPr>
          <p:spPr bwMode="auto">
            <a:xfrm>
              <a:off x="3264" y="3120"/>
              <a:ext cx="816" cy="14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019" name="AutoShape 83"/>
            <p:cNvCxnSpPr>
              <a:cxnSpLocks noChangeShapeType="1"/>
              <a:stCxn id="39949" idx="0"/>
              <a:endCxn id="40027" idx="2"/>
            </p:cNvCxnSpPr>
            <p:nvPr/>
          </p:nvCxnSpPr>
          <p:spPr bwMode="auto">
            <a:xfrm rot="5400000" flipH="1">
              <a:off x="4896" y="3216"/>
              <a:ext cx="96" cy="576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8981" name="Group 85"/>
          <p:cNvGrpSpPr>
            <a:grpSpLocks/>
          </p:cNvGrpSpPr>
          <p:nvPr/>
        </p:nvGrpSpPr>
        <p:grpSpPr bwMode="auto">
          <a:xfrm>
            <a:off x="762000" y="1828800"/>
            <a:ext cx="2133600" cy="2362200"/>
            <a:chOff x="288" y="1056"/>
            <a:chExt cx="1344" cy="1488"/>
          </a:xfrm>
        </p:grpSpPr>
        <p:sp>
          <p:nvSpPr>
            <p:cNvPr id="39995" name="AutoShape 86"/>
            <p:cNvSpPr>
              <a:spLocks/>
            </p:cNvSpPr>
            <p:nvPr/>
          </p:nvSpPr>
          <p:spPr bwMode="auto">
            <a:xfrm>
              <a:off x="288" y="1056"/>
              <a:ext cx="1344" cy="1488"/>
            </a:xfrm>
            <a:prstGeom prst="borderCallout1">
              <a:avLst>
                <a:gd name="adj1" fmla="val 4838"/>
                <a:gd name="adj2" fmla="val 103569"/>
                <a:gd name="adj3" fmla="val 130847"/>
                <a:gd name="adj4" fmla="val 16860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1400"/>
                <a:t>Таблица коммутации</a:t>
              </a:r>
            </a:p>
          </p:txBody>
        </p:sp>
        <p:sp>
          <p:nvSpPr>
            <p:cNvPr id="39996" name="Rectangle 87"/>
            <p:cNvSpPr>
              <a:spLocks noChangeArrowheads="1"/>
            </p:cNvSpPr>
            <p:nvPr/>
          </p:nvSpPr>
          <p:spPr bwMode="auto">
            <a:xfrm>
              <a:off x="960" y="2257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 b="1"/>
                <a:t>3</a:t>
              </a:r>
            </a:p>
          </p:txBody>
        </p:sp>
        <p:sp>
          <p:nvSpPr>
            <p:cNvPr id="39997" name="Rectangle 88"/>
            <p:cNvSpPr>
              <a:spLocks noChangeArrowheads="1"/>
            </p:cNvSpPr>
            <p:nvPr/>
          </p:nvSpPr>
          <p:spPr bwMode="auto">
            <a:xfrm>
              <a:off x="384" y="2257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 b="1"/>
                <a:t>3856</a:t>
              </a:r>
            </a:p>
          </p:txBody>
        </p:sp>
        <p:sp>
          <p:nvSpPr>
            <p:cNvPr id="39998" name="Rectangle 89"/>
            <p:cNvSpPr>
              <a:spLocks noChangeArrowheads="1"/>
            </p:cNvSpPr>
            <p:nvPr/>
          </p:nvSpPr>
          <p:spPr bwMode="auto">
            <a:xfrm>
              <a:off x="960" y="2066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3</a:t>
              </a:r>
            </a:p>
          </p:txBody>
        </p:sp>
        <p:sp>
          <p:nvSpPr>
            <p:cNvPr id="39999" name="Rectangle 90"/>
            <p:cNvSpPr>
              <a:spLocks noChangeArrowheads="1"/>
            </p:cNvSpPr>
            <p:nvPr/>
          </p:nvSpPr>
          <p:spPr bwMode="auto">
            <a:xfrm>
              <a:off x="384" y="2066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8555</a:t>
              </a:r>
            </a:p>
          </p:txBody>
        </p:sp>
        <p:sp>
          <p:nvSpPr>
            <p:cNvPr id="40000" name="Rectangle 91"/>
            <p:cNvSpPr>
              <a:spLocks noChangeArrowheads="1"/>
            </p:cNvSpPr>
            <p:nvPr/>
          </p:nvSpPr>
          <p:spPr bwMode="auto">
            <a:xfrm>
              <a:off x="960" y="1875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2</a:t>
              </a:r>
            </a:p>
          </p:txBody>
        </p:sp>
        <p:sp>
          <p:nvSpPr>
            <p:cNvPr id="40001" name="Rectangle 92"/>
            <p:cNvSpPr>
              <a:spLocks noChangeArrowheads="1"/>
            </p:cNvSpPr>
            <p:nvPr/>
          </p:nvSpPr>
          <p:spPr bwMode="auto">
            <a:xfrm>
              <a:off x="384" y="1875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1202</a:t>
              </a:r>
            </a:p>
          </p:txBody>
        </p:sp>
        <p:sp>
          <p:nvSpPr>
            <p:cNvPr id="40002" name="Rectangle 93"/>
            <p:cNvSpPr>
              <a:spLocks noChangeArrowheads="1"/>
            </p:cNvSpPr>
            <p:nvPr/>
          </p:nvSpPr>
          <p:spPr bwMode="auto">
            <a:xfrm>
              <a:off x="960" y="1681"/>
              <a:ext cx="57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</a:t>
              </a:r>
            </a:p>
          </p:txBody>
        </p:sp>
        <p:sp>
          <p:nvSpPr>
            <p:cNvPr id="40003" name="Rectangle 94"/>
            <p:cNvSpPr>
              <a:spLocks noChangeArrowheads="1"/>
            </p:cNvSpPr>
            <p:nvPr/>
          </p:nvSpPr>
          <p:spPr bwMode="auto">
            <a:xfrm>
              <a:off x="384" y="1681"/>
              <a:ext cx="57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7213</a:t>
              </a:r>
            </a:p>
          </p:txBody>
        </p:sp>
        <p:sp>
          <p:nvSpPr>
            <p:cNvPr id="40004" name="Rectangle 95"/>
            <p:cNvSpPr>
              <a:spLocks noChangeArrowheads="1"/>
            </p:cNvSpPr>
            <p:nvPr/>
          </p:nvSpPr>
          <p:spPr bwMode="auto">
            <a:xfrm>
              <a:off x="960" y="1490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</a:t>
              </a:r>
            </a:p>
          </p:txBody>
        </p:sp>
        <p:sp>
          <p:nvSpPr>
            <p:cNvPr id="40005" name="Rectangle 96"/>
            <p:cNvSpPr>
              <a:spLocks noChangeArrowheads="1"/>
            </p:cNvSpPr>
            <p:nvPr/>
          </p:nvSpPr>
          <p:spPr bwMode="auto">
            <a:xfrm>
              <a:off x="384" y="1490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1475</a:t>
              </a:r>
            </a:p>
          </p:txBody>
        </p:sp>
        <p:sp>
          <p:nvSpPr>
            <p:cNvPr id="40006" name="Rectangle 97"/>
            <p:cNvSpPr>
              <a:spLocks noChangeArrowheads="1"/>
            </p:cNvSpPr>
            <p:nvPr/>
          </p:nvSpPr>
          <p:spPr bwMode="auto">
            <a:xfrm>
              <a:off x="960" y="1299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Порт</a:t>
              </a:r>
            </a:p>
          </p:txBody>
        </p:sp>
        <p:sp>
          <p:nvSpPr>
            <p:cNvPr id="40007" name="Rectangle 98"/>
            <p:cNvSpPr>
              <a:spLocks noChangeArrowheads="1"/>
            </p:cNvSpPr>
            <p:nvPr/>
          </p:nvSpPr>
          <p:spPr bwMode="auto">
            <a:xfrm>
              <a:off x="384" y="1299"/>
              <a:ext cx="57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400"/>
                <a:t>МАС</a:t>
              </a:r>
            </a:p>
          </p:txBody>
        </p:sp>
        <p:sp>
          <p:nvSpPr>
            <p:cNvPr id="40008" name="Line 99"/>
            <p:cNvSpPr>
              <a:spLocks noChangeShapeType="1"/>
            </p:cNvSpPr>
            <p:nvPr/>
          </p:nvSpPr>
          <p:spPr bwMode="auto">
            <a:xfrm>
              <a:off x="384" y="1299"/>
              <a:ext cx="11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009" name="Line 100"/>
            <p:cNvSpPr>
              <a:spLocks noChangeShapeType="1"/>
            </p:cNvSpPr>
            <p:nvPr/>
          </p:nvSpPr>
          <p:spPr bwMode="auto">
            <a:xfrm>
              <a:off x="384" y="1490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010" name="Line 101"/>
            <p:cNvSpPr>
              <a:spLocks noChangeShapeType="1"/>
            </p:cNvSpPr>
            <p:nvPr/>
          </p:nvSpPr>
          <p:spPr bwMode="auto">
            <a:xfrm>
              <a:off x="384" y="1681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011" name="Line 102"/>
            <p:cNvSpPr>
              <a:spLocks noChangeShapeType="1"/>
            </p:cNvSpPr>
            <p:nvPr/>
          </p:nvSpPr>
          <p:spPr bwMode="auto">
            <a:xfrm>
              <a:off x="384" y="1875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012" name="Line 103"/>
            <p:cNvSpPr>
              <a:spLocks noChangeShapeType="1"/>
            </p:cNvSpPr>
            <p:nvPr/>
          </p:nvSpPr>
          <p:spPr bwMode="auto">
            <a:xfrm>
              <a:off x="384" y="206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013" name="Line 104"/>
            <p:cNvSpPr>
              <a:spLocks noChangeShapeType="1"/>
            </p:cNvSpPr>
            <p:nvPr/>
          </p:nvSpPr>
          <p:spPr bwMode="auto">
            <a:xfrm>
              <a:off x="384" y="2257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014" name="Line 105"/>
            <p:cNvSpPr>
              <a:spLocks noChangeShapeType="1"/>
            </p:cNvSpPr>
            <p:nvPr/>
          </p:nvSpPr>
          <p:spPr bwMode="auto">
            <a:xfrm>
              <a:off x="384" y="2448"/>
              <a:ext cx="11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015" name="Line 106"/>
            <p:cNvSpPr>
              <a:spLocks noChangeShapeType="1"/>
            </p:cNvSpPr>
            <p:nvPr/>
          </p:nvSpPr>
          <p:spPr bwMode="auto">
            <a:xfrm>
              <a:off x="384" y="1299"/>
              <a:ext cx="0" cy="11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016" name="Line 107"/>
            <p:cNvSpPr>
              <a:spLocks noChangeShapeType="1"/>
            </p:cNvSpPr>
            <p:nvPr/>
          </p:nvSpPr>
          <p:spPr bwMode="auto">
            <a:xfrm>
              <a:off x="960" y="1299"/>
              <a:ext cx="0" cy="11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017" name="Line 108"/>
            <p:cNvSpPr>
              <a:spLocks noChangeShapeType="1"/>
            </p:cNvSpPr>
            <p:nvPr/>
          </p:nvSpPr>
          <p:spPr bwMode="auto">
            <a:xfrm>
              <a:off x="1536" y="1299"/>
              <a:ext cx="0" cy="11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762000" y="2590800"/>
            <a:ext cx="3048000" cy="1066800"/>
            <a:chOff x="480" y="1008"/>
            <a:chExt cx="2496" cy="1152"/>
          </a:xfrm>
        </p:grpSpPr>
        <p:sp>
          <p:nvSpPr>
            <p:cNvPr id="41088" name="AutoShape 3"/>
            <p:cNvSpPr>
              <a:spLocks noChangeArrowheads="1"/>
            </p:cNvSpPr>
            <p:nvPr/>
          </p:nvSpPr>
          <p:spPr bwMode="auto">
            <a:xfrm>
              <a:off x="480" y="1008"/>
              <a:ext cx="2496" cy="1152"/>
            </a:xfrm>
            <a:prstGeom prst="cloudCallout">
              <a:avLst>
                <a:gd name="adj1" fmla="val -27764"/>
                <a:gd name="adj2" fmla="val 20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>
                  <a:latin typeface="Times New Roman" pitchFamily="18" charset="0"/>
                </a:rPr>
                <a:t>Глобальная сеть</a:t>
              </a:r>
            </a:p>
          </p:txBody>
        </p:sp>
        <p:sp>
          <p:nvSpPr>
            <p:cNvPr id="41089" name="Oval 4"/>
            <p:cNvSpPr>
              <a:spLocks noChangeArrowheads="1"/>
            </p:cNvSpPr>
            <p:nvPr/>
          </p:nvSpPr>
          <p:spPr bwMode="auto">
            <a:xfrm>
              <a:off x="672" y="1728"/>
              <a:ext cx="576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096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Пример передачи данных в сети</a:t>
            </a:r>
            <a:br>
              <a:rPr lang="ru-RU" altLang="ru-RU" sz="3600" smtClean="0"/>
            </a:br>
            <a:r>
              <a:rPr lang="ru-RU" altLang="ru-RU" sz="3600" smtClean="0"/>
              <a:t>Глобальная сеть </a:t>
            </a:r>
            <a:r>
              <a:rPr lang="ru-RU" altLang="ru-RU" sz="3600" smtClean="0">
                <a:sym typeface="Symbol" pitchFamily="18" charset="2"/>
              </a:rPr>
              <a:t> А.3</a:t>
            </a:r>
            <a:endParaRPr lang="ru-RU" altLang="ru-RU" sz="3600" smtClean="0"/>
          </a:p>
        </p:txBody>
      </p:sp>
      <p:grpSp>
        <p:nvGrpSpPr>
          <p:cNvPr id="40964" name="Group 177"/>
          <p:cNvGrpSpPr>
            <a:grpSpLocks/>
          </p:cNvGrpSpPr>
          <p:nvPr/>
        </p:nvGrpSpPr>
        <p:grpSpPr bwMode="auto">
          <a:xfrm>
            <a:off x="3124200" y="4495800"/>
            <a:ext cx="2057400" cy="1066800"/>
            <a:chOff x="1968" y="2832"/>
            <a:chExt cx="1296" cy="672"/>
          </a:xfrm>
        </p:grpSpPr>
        <p:sp>
          <p:nvSpPr>
            <p:cNvPr id="41084" name="Rectangle 7"/>
            <p:cNvSpPr>
              <a:spLocks noChangeArrowheads="1"/>
            </p:cNvSpPr>
            <p:nvPr/>
          </p:nvSpPr>
          <p:spPr bwMode="auto">
            <a:xfrm>
              <a:off x="2064" y="2928"/>
              <a:ext cx="110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2000">
                  <a:latin typeface="Arial" charset="0"/>
                </a:rPr>
                <a:t>S1</a:t>
              </a:r>
              <a:endParaRPr lang="ru-RU" altLang="ru-RU" sz="2000">
                <a:latin typeface="Arial" charset="0"/>
              </a:endParaRPr>
            </a:p>
            <a:p>
              <a:pPr algn="ctr" eaLnBrk="1" hangingPunct="1"/>
              <a:r>
                <a:rPr lang="ru-RU" altLang="ru-RU" sz="2000">
                  <a:latin typeface="Arial" charset="0"/>
                </a:rPr>
                <a:t>Коммутатор</a:t>
              </a:r>
              <a:endParaRPr lang="en-US" altLang="ru-RU" sz="2000">
                <a:latin typeface="Arial" charset="0"/>
              </a:endParaRPr>
            </a:p>
          </p:txBody>
        </p:sp>
        <p:sp>
          <p:nvSpPr>
            <p:cNvPr id="41085" name="Rectangle 8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1086" name="Rectangle 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1087" name="Rectangle 10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</p:grpSp>
      <p:sp>
        <p:nvSpPr>
          <p:cNvPr id="40965" name="computr3"/>
          <p:cNvSpPr>
            <a:spLocks noEditPoints="1" noChangeArrowheads="1"/>
          </p:cNvSpPr>
          <p:nvPr/>
        </p:nvSpPr>
        <p:spPr bwMode="auto">
          <a:xfrm>
            <a:off x="52578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6" name="computr3"/>
          <p:cNvSpPr>
            <a:spLocks noEditPoints="1" noChangeArrowheads="1"/>
          </p:cNvSpPr>
          <p:nvPr/>
        </p:nvSpPr>
        <p:spPr bwMode="auto">
          <a:xfrm>
            <a:off x="7696200" y="5791200"/>
            <a:ext cx="1219200" cy="990600"/>
          </a:xfrm>
          <a:custGeom>
            <a:avLst/>
            <a:gdLst>
              <a:gd name="T0" fmla="*/ 0 w 21600"/>
              <a:gd name="T1" fmla="*/ 22715008 h 21600"/>
              <a:gd name="T2" fmla="*/ 34408533 w 21600"/>
              <a:gd name="T3" fmla="*/ 0 h 21600"/>
              <a:gd name="T4" fmla="*/ 34408533 w 21600"/>
              <a:gd name="T5" fmla="*/ 45430017 h 21600"/>
              <a:gd name="T6" fmla="*/ 57777662 w 21600"/>
              <a:gd name="T7" fmla="*/ 227150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0967" name="Group 13"/>
          <p:cNvGrpSpPr>
            <a:grpSpLocks/>
          </p:cNvGrpSpPr>
          <p:nvPr/>
        </p:nvGrpSpPr>
        <p:grpSpPr bwMode="auto">
          <a:xfrm>
            <a:off x="1143000" y="4343400"/>
            <a:ext cx="1295400" cy="762000"/>
            <a:chOff x="720" y="2736"/>
            <a:chExt cx="816" cy="480"/>
          </a:xfrm>
        </p:grpSpPr>
        <p:sp>
          <p:nvSpPr>
            <p:cNvPr id="41080" name="Rectangle 14"/>
            <p:cNvSpPr>
              <a:spLocks noChangeArrowheads="1"/>
            </p:cNvSpPr>
            <p:nvPr/>
          </p:nvSpPr>
          <p:spPr bwMode="auto">
            <a:xfrm>
              <a:off x="720" y="2736"/>
              <a:ext cx="720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1081" name="Rectangle 15"/>
            <p:cNvSpPr>
              <a:spLocks noChangeArrowheads="1"/>
            </p:cNvSpPr>
            <p:nvPr/>
          </p:nvSpPr>
          <p:spPr bwMode="auto">
            <a:xfrm>
              <a:off x="1440" y="297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82" name="Rectangle 16"/>
            <p:cNvSpPr>
              <a:spLocks noChangeArrowheads="1"/>
            </p:cNvSpPr>
            <p:nvPr/>
          </p:nvSpPr>
          <p:spPr bwMode="auto">
            <a:xfrm>
              <a:off x="768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83" name="Rectangle 17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0968" name="computr3"/>
          <p:cNvSpPr>
            <a:spLocks noEditPoints="1" noChangeArrowheads="1"/>
          </p:cNvSpPr>
          <p:nvPr/>
        </p:nvSpPr>
        <p:spPr bwMode="auto">
          <a:xfrm>
            <a:off x="533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9" name="computr3"/>
          <p:cNvSpPr>
            <a:spLocks noEditPoints="1" noChangeArrowheads="1"/>
          </p:cNvSpPr>
          <p:nvPr/>
        </p:nvSpPr>
        <p:spPr bwMode="auto">
          <a:xfrm>
            <a:off x="1676400" y="5962650"/>
            <a:ext cx="914400" cy="742950"/>
          </a:xfrm>
          <a:custGeom>
            <a:avLst/>
            <a:gdLst>
              <a:gd name="T0" fmla="*/ 0 w 21600"/>
              <a:gd name="T1" fmla="*/ 12777192 h 21600"/>
              <a:gd name="T2" fmla="*/ 19354800 w 21600"/>
              <a:gd name="T3" fmla="*/ 0 h 21600"/>
              <a:gd name="T4" fmla="*/ 19354800 w 21600"/>
              <a:gd name="T5" fmla="*/ 25554384 h 21600"/>
              <a:gd name="T6" fmla="*/ 32499935 w 21600"/>
              <a:gd name="T7" fmla="*/ 127771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0" name="Rectangle 20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971" name="Rectangle 21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972" name="Rectangle 22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973" name="Rectangle 23"/>
          <p:cNvSpPr>
            <a:spLocks noChangeArrowheads="1"/>
          </p:cNvSpPr>
          <p:nvPr/>
        </p:nvSpPr>
        <p:spPr bwMode="auto">
          <a:xfrm>
            <a:off x="8229600" y="563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974" name="Text Box 24"/>
          <p:cNvSpPr txBox="1">
            <a:spLocks noChangeArrowheads="1"/>
          </p:cNvSpPr>
          <p:nvPr/>
        </p:nvSpPr>
        <p:spPr bwMode="auto">
          <a:xfrm>
            <a:off x="37465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A.1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1475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40975" name="Group 176"/>
          <p:cNvGrpSpPr>
            <a:grpSpLocks/>
          </p:cNvGrpSpPr>
          <p:nvPr/>
        </p:nvGrpSpPr>
        <p:grpSpPr bwMode="auto">
          <a:xfrm>
            <a:off x="4159250" y="2971800"/>
            <a:ext cx="3251200" cy="1371600"/>
            <a:chOff x="2620" y="1872"/>
            <a:chExt cx="2048" cy="864"/>
          </a:xfrm>
        </p:grpSpPr>
        <p:sp>
          <p:nvSpPr>
            <p:cNvPr id="41073" name="Rectangle 26"/>
            <p:cNvSpPr>
              <a:spLocks noChangeArrowheads="1"/>
            </p:cNvSpPr>
            <p:nvPr/>
          </p:nvSpPr>
          <p:spPr bwMode="auto">
            <a:xfrm>
              <a:off x="2900" y="1872"/>
              <a:ext cx="1324" cy="57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Маршрутизатор</a:t>
              </a:r>
              <a:endParaRPr lang="en-US" altLang="ru-RU" sz="2000">
                <a:latin typeface="Arial" charset="0"/>
              </a:endParaRPr>
            </a:p>
            <a:p>
              <a:pPr algn="ctr" eaLnBrk="1" hangingPunct="1"/>
              <a:r>
                <a:rPr lang="en-US" altLang="ru-RU" sz="2000">
                  <a:latin typeface="Arial" charset="0"/>
                </a:rPr>
                <a:t>M1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41074" name="Rectangle 27"/>
            <p:cNvSpPr>
              <a:spLocks noChangeArrowheads="1"/>
            </p:cNvSpPr>
            <p:nvPr/>
          </p:nvSpPr>
          <p:spPr bwMode="auto">
            <a:xfrm>
              <a:off x="280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1</a:t>
              </a:r>
              <a:endParaRPr lang="ru-RU" altLang="ru-RU" sz="800"/>
            </a:p>
          </p:txBody>
        </p:sp>
        <p:sp>
          <p:nvSpPr>
            <p:cNvPr id="41075" name="Rectangle 28"/>
            <p:cNvSpPr>
              <a:spLocks noChangeArrowheads="1"/>
            </p:cNvSpPr>
            <p:nvPr/>
          </p:nvSpPr>
          <p:spPr bwMode="auto">
            <a:xfrm>
              <a:off x="3572" y="24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2</a:t>
              </a:r>
              <a:endParaRPr lang="ru-RU" altLang="ru-RU" sz="800"/>
            </a:p>
          </p:txBody>
        </p:sp>
        <p:sp>
          <p:nvSpPr>
            <p:cNvPr id="41076" name="Rectangle 29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800"/>
                <a:t>3</a:t>
              </a:r>
              <a:endParaRPr lang="ru-RU" altLang="ru-RU" sz="800"/>
            </a:p>
          </p:txBody>
        </p:sp>
        <p:sp>
          <p:nvSpPr>
            <p:cNvPr id="41077" name="Text Box 30"/>
            <p:cNvSpPr txBox="1">
              <a:spLocks noChangeArrowheads="1"/>
            </p:cNvSpPr>
            <p:nvPr/>
          </p:nvSpPr>
          <p:spPr bwMode="auto">
            <a:xfrm>
              <a:off x="3699" y="244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A.100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1202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1078" name="Text Box 31"/>
            <p:cNvSpPr txBox="1">
              <a:spLocks noChangeArrowheads="1"/>
            </p:cNvSpPr>
            <p:nvPr/>
          </p:nvSpPr>
          <p:spPr bwMode="auto">
            <a:xfrm>
              <a:off x="4320" y="1920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B.200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1203</a:t>
              </a:r>
              <a:endParaRPr lang="ru-RU" altLang="ru-RU" sz="1200">
                <a:latin typeface="Times New Roman" pitchFamily="18" charset="0"/>
              </a:endParaRPr>
            </a:p>
          </p:txBody>
        </p:sp>
        <p:sp>
          <p:nvSpPr>
            <p:cNvPr id="41079" name="Text Box 32"/>
            <p:cNvSpPr txBox="1">
              <a:spLocks noChangeArrowheads="1"/>
            </p:cNvSpPr>
            <p:nvPr/>
          </p:nvSpPr>
          <p:spPr bwMode="auto">
            <a:xfrm>
              <a:off x="2620" y="19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C.25</a:t>
              </a:r>
            </a:p>
            <a:p>
              <a:pPr algn="r" eaLnBrk="1" hangingPunct="1"/>
              <a:r>
                <a:rPr lang="en-US" altLang="ru-RU" sz="1200">
                  <a:latin typeface="Times New Roman" pitchFamily="18" charset="0"/>
                </a:rPr>
                <a:t>1201</a:t>
              </a:r>
              <a:endParaRPr lang="ru-RU" altLang="ru-RU" sz="1200">
                <a:latin typeface="Times New Roman" pitchFamily="18" charset="0"/>
              </a:endParaRPr>
            </a:p>
          </p:txBody>
        </p:sp>
      </p:grpSp>
      <p:sp>
        <p:nvSpPr>
          <p:cNvPr id="40976" name="Text Box 33"/>
          <p:cNvSpPr txBox="1">
            <a:spLocks noChangeArrowheads="1"/>
          </p:cNvSpPr>
          <p:nvPr/>
        </p:nvSpPr>
        <p:spPr bwMode="auto">
          <a:xfrm>
            <a:off x="2209800" y="54864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A.2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7213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0977" name="Text Box 34"/>
          <p:cNvSpPr txBox="1">
            <a:spLocks noChangeArrowheads="1"/>
          </p:cNvSpPr>
          <p:nvPr/>
        </p:nvSpPr>
        <p:spPr bwMode="auto">
          <a:xfrm>
            <a:off x="525780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A.3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8555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0978" name="Text Box 35"/>
          <p:cNvSpPr txBox="1">
            <a:spLocks noChangeArrowheads="1"/>
          </p:cNvSpPr>
          <p:nvPr/>
        </p:nvSpPr>
        <p:spPr bwMode="auto">
          <a:xfrm>
            <a:off x="8375650" y="5334000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A.4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3856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40979" name="Rectangle 36"/>
          <p:cNvSpPr>
            <a:spLocks noChangeArrowheads="1"/>
          </p:cNvSpPr>
          <p:nvPr/>
        </p:nvSpPr>
        <p:spPr bwMode="auto">
          <a:xfrm>
            <a:off x="3048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980" name="Text Box 37"/>
          <p:cNvSpPr txBox="1">
            <a:spLocks noChangeArrowheads="1"/>
          </p:cNvSpPr>
          <p:nvPr/>
        </p:nvSpPr>
        <p:spPr bwMode="auto">
          <a:xfrm>
            <a:off x="3048000" y="3444875"/>
            <a:ext cx="539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C.24</a:t>
            </a:r>
          </a:p>
          <a:p>
            <a:pPr algn="r" eaLnBrk="1" hangingPunct="1"/>
            <a:r>
              <a:rPr lang="en-US" altLang="ru-RU" sz="1400">
                <a:latin typeface="Times New Roman" pitchFamily="18" charset="0"/>
              </a:rPr>
              <a:t>4413</a:t>
            </a:r>
            <a:endParaRPr lang="ru-RU" altLang="ru-RU" sz="1400">
              <a:latin typeface="Times New Roman" pitchFamily="18" charset="0"/>
            </a:endParaRPr>
          </a:p>
        </p:txBody>
      </p:sp>
      <p:grpSp>
        <p:nvGrpSpPr>
          <p:cNvPr id="40981" name="Group 38"/>
          <p:cNvGrpSpPr>
            <a:grpSpLocks/>
          </p:cNvGrpSpPr>
          <p:nvPr/>
        </p:nvGrpSpPr>
        <p:grpSpPr bwMode="auto">
          <a:xfrm>
            <a:off x="6477000" y="4724400"/>
            <a:ext cx="1143000" cy="762000"/>
            <a:chOff x="3984" y="2832"/>
            <a:chExt cx="720" cy="480"/>
          </a:xfrm>
        </p:grpSpPr>
        <p:sp>
          <p:nvSpPr>
            <p:cNvPr id="41069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624" cy="3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Arial" charset="0"/>
                </a:rPr>
                <a:t>Хаб</a:t>
              </a:r>
              <a:r>
                <a:rPr lang="en-US" altLang="ru-RU" sz="2000">
                  <a:latin typeface="Arial" charset="0"/>
                </a:rPr>
                <a:t> H</a:t>
              </a:r>
              <a:r>
                <a:rPr lang="ru-RU" altLang="ru-RU" sz="2000">
                  <a:latin typeface="Arial" charset="0"/>
                </a:rPr>
                <a:t>2</a:t>
              </a:r>
            </a:p>
          </p:txBody>
        </p:sp>
        <p:sp>
          <p:nvSpPr>
            <p:cNvPr id="41070" name="Rectangle 4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71" name="Rectangle 41"/>
            <p:cNvSpPr>
              <a:spLocks noChangeArrowheads="1"/>
            </p:cNvSpPr>
            <p:nvPr/>
          </p:nvSpPr>
          <p:spPr bwMode="auto">
            <a:xfrm>
              <a:off x="4224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72" name="Rectangle 4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cxnSp>
        <p:nvCxnSpPr>
          <p:cNvPr id="40982" name="AutoShape 43"/>
          <p:cNvCxnSpPr>
            <a:cxnSpLocks noChangeShapeType="1"/>
            <a:stCxn id="41075" idx="2"/>
            <a:endCxn id="41087" idx="0"/>
          </p:cNvCxnSpPr>
          <p:nvPr/>
        </p:nvCxnSpPr>
        <p:spPr bwMode="auto">
          <a:xfrm rot="5400000">
            <a:off x="4740275" y="3489325"/>
            <a:ext cx="457200" cy="1555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3" name="AutoShape 44"/>
          <p:cNvCxnSpPr>
            <a:cxnSpLocks noChangeShapeType="1"/>
            <a:stCxn id="41085" idx="1"/>
            <a:endCxn id="41081" idx="3"/>
          </p:cNvCxnSpPr>
          <p:nvPr/>
        </p:nvCxnSpPr>
        <p:spPr bwMode="auto">
          <a:xfrm rot="10800000">
            <a:off x="2438400" y="48006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4" name="AutoShape 45"/>
          <p:cNvCxnSpPr>
            <a:cxnSpLocks noChangeShapeType="1"/>
            <a:stCxn id="41086" idx="3"/>
            <a:endCxn id="41070" idx="1"/>
          </p:cNvCxnSpPr>
          <p:nvPr/>
        </p:nvCxnSpPr>
        <p:spPr bwMode="auto">
          <a:xfrm>
            <a:off x="5181600" y="4953000"/>
            <a:ext cx="12954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5" name="AutoShape 46"/>
          <p:cNvCxnSpPr>
            <a:cxnSpLocks noChangeShapeType="1"/>
            <a:stCxn id="41082" idx="2"/>
            <a:endCxn id="40971" idx="0"/>
          </p:cNvCxnSpPr>
          <p:nvPr/>
        </p:nvCxnSpPr>
        <p:spPr bwMode="auto">
          <a:xfrm rot="5400000">
            <a:off x="838200" y="5334000"/>
            <a:ext cx="68580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6" name="AutoShape 47"/>
          <p:cNvCxnSpPr>
            <a:cxnSpLocks noChangeShapeType="1"/>
            <a:stCxn id="41083" idx="2"/>
            <a:endCxn id="40970" idx="0"/>
          </p:cNvCxnSpPr>
          <p:nvPr/>
        </p:nvCxnSpPr>
        <p:spPr bwMode="auto">
          <a:xfrm rot="16200000" flipH="1">
            <a:off x="1714500" y="5372100"/>
            <a:ext cx="6858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7" name="AutoShape 48"/>
          <p:cNvCxnSpPr>
            <a:cxnSpLocks noChangeShapeType="1"/>
            <a:stCxn id="41071" idx="2"/>
            <a:endCxn id="40972" idx="0"/>
          </p:cNvCxnSpPr>
          <p:nvPr/>
        </p:nvCxnSpPr>
        <p:spPr bwMode="auto">
          <a:xfrm rot="5400000">
            <a:off x="6362700" y="5067300"/>
            <a:ext cx="152400" cy="990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8" name="AutoShape 49"/>
          <p:cNvCxnSpPr>
            <a:cxnSpLocks noChangeShapeType="1"/>
            <a:stCxn id="41072" idx="2"/>
            <a:endCxn id="40973" idx="0"/>
          </p:cNvCxnSpPr>
          <p:nvPr/>
        </p:nvCxnSpPr>
        <p:spPr bwMode="auto">
          <a:xfrm rot="16200000" flipH="1">
            <a:off x="7772400" y="5105400"/>
            <a:ext cx="152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9" name="AutoShape 50"/>
          <p:cNvCxnSpPr>
            <a:cxnSpLocks noChangeShapeType="1"/>
            <a:stCxn id="41076" idx="3"/>
            <a:endCxn id="41067" idx="0"/>
          </p:cNvCxnSpPr>
          <p:nvPr/>
        </p:nvCxnSpPr>
        <p:spPr bwMode="auto">
          <a:xfrm>
            <a:off x="6858000" y="3657600"/>
            <a:ext cx="993775" cy="342900"/>
          </a:xfrm>
          <a:prstGeom prst="curved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90" name="AutoShape 51"/>
          <p:cNvCxnSpPr>
            <a:cxnSpLocks noChangeShapeType="1"/>
            <a:stCxn id="40979" idx="3"/>
            <a:endCxn id="41074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0991" name="Group 52"/>
          <p:cNvGrpSpPr>
            <a:grpSpLocks/>
          </p:cNvGrpSpPr>
          <p:nvPr/>
        </p:nvGrpSpPr>
        <p:grpSpPr bwMode="auto">
          <a:xfrm>
            <a:off x="7848600" y="3352800"/>
            <a:ext cx="1143000" cy="1295400"/>
            <a:chOff x="4944" y="1680"/>
            <a:chExt cx="720" cy="816"/>
          </a:xfrm>
        </p:grpSpPr>
        <p:sp>
          <p:nvSpPr>
            <p:cNvPr id="41067" name="AutoShape 53"/>
            <p:cNvSpPr>
              <a:spLocks noChangeArrowheads="1"/>
            </p:cNvSpPr>
            <p:nvPr/>
          </p:nvSpPr>
          <p:spPr bwMode="auto">
            <a:xfrm>
              <a:off x="4944" y="1680"/>
              <a:ext cx="720" cy="816"/>
            </a:xfrm>
            <a:prstGeom prst="cloudCallout">
              <a:avLst>
                <a:gd name="adj1" fmla="val 32361"/>
                <a:gd name="adj2" fmla="val 1200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latin typeface="Times New Roman" pitchFamily="18" charset="0"/>
                </a:rPr>
                <a:t>Сеть</a:t>
              </a:r>
            </a:p>
            <a:p>
              <a:pPr algn="ctr" eaLnBrk="1" hangingPunct="1"/>
              <a:r>
                <a:rPr lang="en-US" altLang="ru-RU" sz="2000">
                  <a:latin typeface="Times New Roman" pitchFamily="18" charset="0"/>
                </a:rPr>
                <a:t>B</a:t>
              </a:r>
              <a:endParaRPr lang="ru-RU" altLang="ru-RU" sz="2000">
                <a:latin typeface="Times New Roman" pitchFamily="18" charset="0"/>
              </a:endParaRPr>
            </a:p>
          </p:txBody>
        </p:sp>
        <p:sp>
          <p:nvSpPr>
            <p:cNvPr id="41068" name="Oval 54"/>
            <p:cNvSpPr>
              <a:spLocks noChangeArrowheads="1"/>
            </p:cNvSpPr>
            <p:nvPr/>
          </p:nvSpPr>
          <p:spPr bwMode="auto">
            <a:xfrm>
              <a:off x="5424" y="2112"/>
              <a:ext cx="192" cy="14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 sz="2000"/>
            </a:p>
          </p:txBody>
        </p:sp>
      </p:grpSp>
      <p:graphicFrame>
        <p:nvGraphicFramePr>
          <p:cNvPr id="210999" name="Group 55"/>
          <p:cNvGraphicFramePr>
            <a:graphicFrameLocks noGrp="1"/>
          </p:cNvGraphicFramePr>
          <p:nvPr/>
        </p:nvGraphicFramePr>
        <p:xfrm>
          <a:off x="3581400" y="1600200"/>
          <a:ext cx="5181600" cy="822606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143000"/>
                <a:gridCol w="1066800"/>
                <a:gridCol w="762000"/>
              </a:tblGrid>
              <a:tr h="2741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Канальный уровень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Сетевой уровень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Данные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Отправитель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Получатель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4413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1201</a:t>
                      </a: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Z.76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A.3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61" marB="456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015" name="AutoShape 109"/>
          <p:cNvSpPr>
            <a:spLocks noChangeArrowheads="1"/>
          </p:cNvSpPr>
          <p:nvPr/>
        </p:nvSpPr>
        <p:spPr bwMode="auto">
          <a:xfrm>
            <a:off x="2590800" y="31242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211054" name="AutoShape 110"/>
          <p:cNvCxnSpPr>
            <a:cxnSpLocks noChangeShapeType="1"/>
            <a:stCxn id="40979" idx="3"/>
            <a:endCxn id="41074" idx="1"/>
          </p:cNvCxnSpPr>
          <p:nvPr/>
        </p:nvCxnSpPr>
        <p:spPr bwMode="auto">
          <a:xfrm>
            <a:off x="3200400" y="3276600"/>
            <a:ext cx="1250950" cy="381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1093" name="Group 149"/>
          <p:cNvGrpSpPr>
            <a:grpSpLocks/>
          </p:cNvGrpSpPr>
          <p:nvPr/>
        </p:nvGrpSpPr>
        <p:grpSpPr bwMode="auto">
          <a:xfrm>
            <a:off x="2895600" y="4953000"/>
            <a:ext cx="2438400" cy="1600200"/>
            <a:chOff x="1824" y="3120"/>
            <a:chExt cx="1536" cy="1008"/>
          </a:xfrm>
        </p:grpSpPr>
        <p:sp>
          <p:nvSpPr>
            <p:cNvPr id="41044" name="AutoShape 145"/>
            <p:cNvSpPr>
              <a:spLocks/>
            </p:cNvSpPr>
            <p:nvPr/>
          </p:nvSpPr>
          <p:spPr bwMode="auto">
            <a:xfrm>
              <a:off x="1824" y="3120"/>
              <a:ext cx="1536" cy="1008"/>
            </a:xfrm>
            <a:prstGeom prst="borderCallout1">
              <a:avLst>
                <a:gd name="adj1" fmla="val 7144"/>
                <a:gd name="adj2" fmla="val 103125"/>
                <a:gd name="adj3" fmla="val -81944"/>
                <a:gd name="adj4" fmla="val 13163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1400"/>
                <a:t>Таблица маршрутизации</a:t>
              </a:r>
            </a:p>
          </p:txBody>
        </p:sp>
        <p:grpSp>
          <p:nvGrpSpPr>
            <p:cNvPr id="41045" name="Group 146"/>
            <p:cNvGrpSpPr>
              <a:grpSpLocks/>
            </p:cNvGrpSpPr>
            <p:nvPr/>
          </p:nvGrpSpPr>
          <p:grpSpPr bwMode="auto">
            <a:xfrm>
              <a:off x="1920" y="3312"/>
              <a:ext cx="1392" cy="764"/>
              <a:chOff x="1344" y="2832"/>
              <a:chExt cx="1392" cy="764"/>
            </a:xfrm>
          </p:grpSpPr>
          <p:sp>
            <p:nvSpPr>
              <p:cNvPr id="41046" name="Rectangle 123"/>
              <p:cNvSpPr>
                <a:spLocks noChangeArrowheads="1"/>
              </p:cNvSpPr>
              <p:nvPr/>
            </p:nvSpPr>
            <p:spPr bwMode="auto">
              <a:xfrm>
                <a:off x="2352" y="3405"/>
                <a:ext cx="384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1</a:t>
                </a:r>
              </a:p>
            </p:txBody>
          </p:sp>
          <p:sp>
            <p:nvSpPr>
              <p:cNvPr id="41047" name="Rectangle 122"/>
              <p:cNvSpPr>
                <a:spLocks noChangeArrowheads="1"/>
              </p:cNvSpPr>
              <p:nvPr/>
            </p:nvSpPr>
            <p:spPr bwMode="auto">
              <a:xfrm>
                <a:off x="1840" y="3405"/>
                <a:ext cx="512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С.24</a:t>
                </a:r>
              </a:p>
            </p:txBody>
          </p:sp>
          <p:sp>
            <p:nvSpPr>
              <p:cNvPr id="41048" name="Rectangle 121"/>
              <p:cNvSpPr>
                <a:spLocks noChangeArrowheads="1"/>
              </p:cNvSpPr>
              <p:nvPr/>
            </p:nvSpPr>
            <p:spPr bwMode="auto">
              <a:xfrm>
                <a:off x="1344" y="3405"/>
                <a:ext cx="496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Любая</a:t>
                </a:r>
              </a:p>
            </p:txBody>
          </p:sp>
          <p:sp>
            <p:nvSpPr>
              <p:cNvPr id="41049" name="Rectangle 120"/>
              <p:cNvSpPr>
                <a:spLocks noChangeArrowheads="1"/>
              </p:cNvSpPr>
              <p:nvPr/>
            </p:nvSpPr>
            <p:spPr bwMode="auto">
              <a:xfrm>
                <a:off x="2352" y="3214"/>
                <a:ext cx="384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en-US" altLang="ru-RU" sz="1400"/>
                  <a:t>3</a:t>
                </a:r>
                <a:endParaRPr lang="ru-RU" altLang="ru-RU" sz="1400"/>
              </a:p>
            </p:txBody>
          </p:sp>
          <p:sp>
            <p:nvSpPr>
              <p:cNvPr id="41050" name="Rectangle 119"/>
              <p:cNvSpPr>
                <a:spLocks noChangeArrowheads="1"/>
              </p:cNvSpPr>
              <p:nvPr/>
            </p:nvSpPr>
            <p:spPr bwMode="auto">
              <a:xfrm>
                <a:off x="1840" y="3214"/>
                <a:ext cx="512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en-US" altLang="ru-RU" sz="1400"/>
                  <a:t>---</a:t>
                </a:r>
                <a:endParaRPr lang="ru-RU" altLang="ru-RU" sz="1400"/>
              </a:p>
            </p:txBody>
          </p:sp>
          <p:sp>
            <p:nvSpPr>
              <p:cNvPr id="41051" name="Rectangle 118"/>
              <p:cNvSpPr>
                <a:spLocks noChangeArrowheads="1"/>
              </p:cNvSpPr>
              <p:nvPr/>
            </p:nvSpPr>
            <p:spPr bwMode="auto">
              <a:xfrm>
                <a:off x="1344" y="3214"/>
                <a:ext cx="496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en-US" altLang="ru-RU" sz="1400"/>
                  <a:t>B</a:t>
                </a:r>
                <a:endParaRPr lang="ru-RU" altLang="ru-RU" sz="1400"/>
              </a:p>
            </p:txBody>
          </p:sp>
          <p:sp>
            <p:nvSpPr>
              <p:cNvPr id="41052" name="Rectangle 117"/>
              <p:cNvSpPr>
                <a:spLocks noChangeArrowheads="1"/>
              </p:cNvSpPr>
              <p:nvPr/>
            </p:nvSpPr>
            <p:spPr bwMode="auto">
              <a:xfrm>
                <a:off x="2352" y="3023"/>
                <a:ext cx="384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 b="1"/>
                  <a:t>2</a:t>
                </a:r>
              </a:p>
            </p:txBody>
          </p:sp>
          <p:sp>
            <p:nvSpPr>
              <p:cNvPr id="41053" name="Rectangle 116"/>
              <p:cNvSpPr>
                <a:spLocks noChangeArrowheads="1"/>
              </p:cNvSpPr>
              <p:nvPr/>
            </p:nvSpPr>
            <p:spPr bwMode="auto">
              <a:xfrm>
                <a:off x="1840" y="3023"/>
                <a:ext cx="512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 b="1"/>
                  <a:t>---</a:t>
                </a:r>
              </a:p>
            </p:txBody>
          </p:sp>
          <p:sp>
            <p:nvSpPr>
              <p:cNvPr id="41054" name="Rectangle 115"/>
              <p:cNvSpPr>
                <a:spLocks noChangeArrowheads="1"/>
              </p:cNvSpPr>
              <p:nvPr/>
            </p:nvSpPr>
            <p:spPr bwMode="auto">
              <a:xfrm>
                <a:off x="1344" y="3023"/>
                <a:ext cx="496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 b="1"/>
                  <a:t>А</a:t>
                </a:r>
              </a:p>
            </p:txBody>
          </p:sp>
          <p:sp>
            <p:nvSpPr>
              <p:cNvPr id="41055" name="Rectangle 114"/>
              <p:cNvSpPr>
                <a:spLocks noChangeArrowheads="1"/>
              </p:cNvSpPr>
              <p:nvPr/>
            </p:nvSpPr>
            <p:spPr bwMode="auto">
              <a:xfrm>
                <a:off x="2352" y="2832"/>
                <a:ext cx="384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Порт</a:t>
                </a:r>
              </a:p>
            </p:txBody>
          </p:sp>
          <p:sp>
            <p:nvSpPr>
              <p:cNvPr id="41056" name="Rectangle 113"/>
              <p:cNvSpPr>
                <a:spLocks noChangeArrowheads="1"/>
              </p:cNvSpPr>
              <p:nvPr/>
            </p:nvSpPr>
            <p:spPr bwMode="auto">
              <a:xfrm>
                <a:off x="1840" y="2832"/>
                <a:ext cx="512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Роутер</a:t>
                </a:r>
              </a:p>
            </p:txBody>
          </p:sp>
          <p:sp>
            <p:nvSpPr>
              <p:cNvPr id="41057" name="Rectangle 112"/>
              <p:cNvSpPr>
                <a:spLocks noChangeArrowheads="1"/>
              </p:cNvSpPr>
              <p:nvPr/>
            </p:nvSpPr>
            <p:spPr bwMode="auto">
              <a:xfrm>
                <a:off x="1344" y="2832"/>
                <a:ext cx="496" cy="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</a:pPr>
                <a:r>
                  <a:rPr lang="ru-RU" altLang="ru-RU" sz="1400"/>
                  <a:t>Сеть</a:t>
                </a:r>
              </a:p>
            </p:txBody>
          </p:sp>
          <p:sp>
            <p:nvSpPr>
              <p:cNvPr id="41058" name="Line 124"/>
              <p:cNvSpPr>
                <a:spLocks noChangeShapeType="1"/>
              </p:cNvSpPr>
              <p:nvPr/>
            </p:nvSpPr>
            <p:spPr bwMode="auto">
              <a:xfrm>
                <a:off x="1344" y="2832"/>
                <a:ext cx="13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1059" name="Line 125"/>
              <p:cNvSpPr>
                <a:spLocks noChangeShapeType="1"/>
              </p:cNvSpPr>
              <p:nvPr/>
            </p:nvSpPr>
            <p:spPr bwMode="auto">
              <a:xfrm>
                <a:off x="1344" y="3023"/>
                <a:ext cx="13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1060" name="Line 126"/>
              <p:cNvSpPr>
                <a:spLocks noChangeShapeType="1"/>
              </p:cNvSpPr>
              <p:nvPr/>
            </p:nvSpPr>
            <p:spPr bwMode="auto">
              <a:xfrm>
                <a:off x="1344" y="3214"/>
                <a:ext cx="13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1061" name="Line 127"/>
              <p:cNvSpPr>
                <a:spLocks noChangeShapeType="1"/>
              </p:cNvSpPr>
              <p:nvPr/>
            </p:nvSpPr>
            <p:spPr bwMode="auto">
              <a:xfrm>
                <a:off x="1344" y="3405"/>
                <a:ext cx="13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1062" name="Line 128"/>
              <p:cNvSpPr>
                <a:spLocks noChangeShapeType="1"/>
              </p:cNvSpPr>
              <p:nvPr/>
            </p:nvSpPr>
            <p:spPr bwMode="auto">
              <a:xfrm>
                <a:off x="1344" y="3596"/>
                <a:ext cx="13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1063" name="Line 129"/>
              <p:cNvSpPr>
                <a:spLocks noChangeShapeType="1"/>
              </p:cNvSpPr>
              <p:nvPr/>
            </p:nvSpPr>
            <p:spPr bwMode="auto">
              <a:xfrm>
                <a:off x="1344" y="2832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1064" name="Line 130"/>
              <p:cNvSpPr>
                <a:spLocks noChangeShapeType="1"/>
              </p:cNvSpPr>
              <p:nvPr/>
            </p:nvSpPr>
            <p:spPr bwMode="auto">
              <a:xfrm>
                <a:off x="1840" y="2832"/>
                <a:ext cx="0" cy="7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1065" name="Line 131"/>
              <p:cNvSpPr>
                <a:spLocks noChangeShapeType="1"/>
              </p:cNvSpPr>
              <p:nvPr/>
            </p:nvSpPr>
            <p:spPr bwMode="auto">
              <a:xfrm>
                <a:off x="2352" y="2832"/>
                <a:ext cx="0" cy="7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1066" name="Line 132"/>
              <p:cNvSpPr>
                <a:spLocks noChangeShapeType="1"/>
              </p:cNvSpPr>
              <p:nvPr/>
            </p:nvSpPr>
            <p:spPr bwMode="auto">
              <a:xfrm>
                <a:off x="2736" y="2832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211118" name="Group 174"/>
          <p:cNvGrpSpPr>
            <a:grpSpLocks/>
          </p:cNvGrpSpPr>
          <p:nvPr/>
        </p:nvGrpSpPr>
        <p:grpSpPr bwMode="auto">
          <a:xfrm>
            <a:off x="3886200" y="2209800"/>
            <a:ext cx="1600200" cy="152400"/>
            <a:chOff x="2448" y="1392"/>
            <a:chExt cx="1008" cy="96"/>
          </a:xfrm>
        </p:grpSpPr>
        <p:sp>
          <p:nvSpPr>
            <p:cNvPr id="41042" name="Rectangle 144"/>
            <p:cNvSpPr>
              <a:spLocks noChangeArrowheads="1"/>
            </p:cNvSpPr>
            <p:nvPr/>
          </p:nvSpPr>
          <p:spPr bwMode="auto">
            <a:xfrm>
              <a:off x="2448" y="1392"/>
              <a:ext cx="336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chemeClr val="tx2"/>
                  </a:solidFill>
                </a:rPr>
                <a:t>1202</a:t>
              </a:r>
            </a:p>
          </p:txBody>
        </p:sp>
        <p:sp>
          <p:nvSpPr>
            <p:cNvPr id="41043" name="Rectangle 148"/>
            <p:cNvSpPr>
              <a:spLocks noChangeArrowheads="1"/>
            </p:cNvSpPr>
            <p:nvPr/>
          </p:nvSpPr>
          <p:spPr bwMode="auto">
            <a:xfrm>
              <a:off x="3120" y="1392"/>
              <a:ext cx="336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1200" b="1">
                  <a:solidFill>
                    <a:schemeClr val="tx2"/>
                  </a:solidFill>
                </a:rPr>
                <a:t>?</a:t>
              </a:r>
              <a:endParaRPr lang="ru-RU" altLang="ru-RU" sz="1200" b="1">
                <a:solidFill>
                  <a:schemeClr val="tx2"/>
                </a:solidFill>
              </a:endParaRPr>
            </a:p>
          </p:txBody>
        </p:sp>
      </p:grpSp>
      <p:grpSp>
        <p:nvGrpSpPr>
          <p:cNvPr id="211116" name="Group 172"/>
          <p:cNvGrpSpPr>
            <a:grpSpLocks/>
          </p:cNvGrpSpPr>
          <p:nvPr/>
        </p:nvGrpSpPr>
        <p:grpSpPr bwMode="auto">
          <a:xfrm>
            <a:off x="533400" y="2209800"/>
            <a:ext cx="1828800" cy="1905000"/>
            <a:chOff x="336" y="1392"/>
            <a:chExt cx="1152" cy="1200"/>
          </a:xfrm>
        </p:grpSpPr>
        <p:sp>
          <p:nvSpPr>
            <p:cNvPr id="41022" name="AutoShape 151"/>
            <p:cNvSpPr>
              <a:spLocks/>
            </p:cNvSpPr>
            <p:nvPr/>
          </p:nvSpPr>
          <p:spPr bwMode="auto">
            <a:xfrm>
              <a:off x="336" y="1392"/>
              <a:ext cx="1152" cy="1200"/>
            </a:xfrm>
            <a:prstGeom prst="borderCallout1">
              <a:avLst>
                <a:gd name="adj1" fmla="val 6000"/>
                <a:gd name="adj2" fmla="val 104167"/>
                <a:gd name="adj3" fmla="val 70167"/>
                <a:gd name="adj4" fmla="val 23932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ru-RU" sz="1400"/>
                <a:t>ARP </a:t>
              </a:r>
              <a:r>
                <a:rPr lang="ru-RU" altLang="ru-RU" sz="1400"/>
                <a:t>таблица</a:t>
              </a:r>
            </a:p>
          </p:txBody>
        </p:sp>
        <p:sp>
          <p:nvSpPr>
            <p:cNvPr id="41023" name="Rectangle 152"/>
            <p:cNvSpPr>
              <a:spLocks noChangeArrowheads="1"/>
            </p:cNvSpPr>
            <p:nvPr/>
          </p:nvSpPr>
          <p:spPr bwMode="auto">
            <a:xfrm>
              <a:off x="816" y="2112"/>
              <a:ext cx="576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/>
                <a:t>B</a:t>
              </a:r>
              <a:r>
                <a:rPr lang="ru-RU" altLang="ru-RU" sz="1200"/>
                <a:t>.6</a:t>
              </a:r>
            </a:p>
          </p:txBody>
        </p:sp>
        <p:sp>
          <p:nvSpPr>
            <p:cNvPr id="41024" name="Rectangle 153"/>
            <p:cNvSpPr>
              <a:spLocks noChangeArrowheads="1"/>
            </p:cNvSpPr>
            <p:nvPr/>
          </p:nvSpPr>
          <p:spPr bwMode="auto">
            <a:xfrm>
              <a:off x="432" y="2112"/>
              <a:ext cx="38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/>
                <a:t>9965</a:t>
              </a:r>
            </a:p>
          </p:txBody>
        </p:sp>
        <p:sp>
          <p:nvSpPr>
            <p:cNvPr id="41025" name="Rectangle 154"/>
            <p:cNvSpPr>
              <a:spLocks noChangeArrowheads="1"/>
            </p:cNvSpPr>
            <p:nvPr/>
          </p:nvSpPr>
          <p:spPr bwMode="auto">
            <a:xfrm>
              <a:off x="816" y="1920"/>
              <a:ext cx="576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 b="1"/>
                <a:t>A.</a:t>
              </a:r>
              <a:r>
                <a:rPr lang="ru-RU" altLang="ru-RU" sz="1200" b="1"/>
                <a:t>3</a:t>
              </a:r>
            </a:p>
          </p:txBody>
        </p:sp>
        <p:sp>
          <p:nvSpPr>
            <p:cNvPr id="41026" name="Rectangle 155"/>
            <p:cNvSpPr>
              <a:spLocks noChangeArrowheads="1"/>
            </p:cNvSpPr>
            <p:nvPr/>
          </p:nvSpPr>
          <p:spPr bwMode="auto">
            <a:xfrm>
              <a:off x="432" y="1920"/>
              <a:ext cx="38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 b="1"/>
                <a:t>855</a:t>
              </a:r>
              <a:r>
                <a:rPr lang="en-US" altLang="ru-RU" sz="1200" b="1"/>
                <a:t>5</a:t>
              </a:r>
              <a:endParaRPr lang="ru-RU" altLang="ru-RU" sz="1200" b="1"/>
            </a:p>
          </p:txBody>
        </p:sp>
        <p:sp>
          <p:nvSpPr>
            <p:cNvPr id="41027" name="Rectangle 156"/>
            <p:cNvSpPr>
              <a:spLocks noChangeArrowheads="1"/>
            </p:cNvSpPr>
            <p:nvPr/>
          </p:nvSpPr>
          <p:spPr bwMode="auto">
            <a:xfrm>
              <a:off x="816" y="1756"/>
              <a:ext cx="576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/>
                <a:t>С</a:t>
              </a:r>
              <a:r>
                <a:rPr lang="en-US" altLang="ru-RU" sz="1200"/>
                <a:t>.</a:t>
              </a:r>
              <a:r>
                <a:rPr lang="ru-RU" altLang="ru-RU" sz="1200"/>
                <a:t>24</a:t>
              </a:r>
            </a:p>
          </p:txBody>
        </p:sp>
        <p:sp>
          <p:nvSpPr>
            <p:cNvPr id="41028" name="Rectangle 157"/>
            <p:cNvSpPr>
              <a:spLocks noChangeArrowheads="1"/>
            </p:cNvSpPr>
            <p:nvPr/>
          </p:nvSpPr>
          <p:spPr bwMode="auto">
            <a:xfrm>
              <a:off x="432" y="1756"/>
              <a:ext cx="384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/>
                <a:t>4413</a:t>
              </a:r>
            </a:p>
          </p:txBody>
        </p:sp>
        <p:sp>
          <p:nvSpPr>
            <p:cNvPr id="41029" name="Rectangle 158"/>
            <p:cNvSpPr>
              <a:spLocks noChangeArrowheads="1"/>
            </p:cNvSpPr>
            <p:nvPr/>
          </p:nvSpPr>
          <p:spPr bwMode="auto">
            <a:xfrm>
              <a:off x="816" y="1584"/>
              <a:ext cx="576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ru-RU" altLang="ru-RU" sz="1200"/>
                <a:t>Сетевой</a:t>
              </a:r>
            </a:p>
          </p:txBody>
        </p:sp>
        <p:sp>
          <p:nvSpPr>
            <p:cNvPr id="41030" name="Rectangle 159"/>
            <p:cNvSpPr>
              <a:spLocks noChangeArrowheads="1"/>
            </p:cNvSpPr>
            <p:nvPr/>
          </p:nvSpPr>
          <p:spPr bwMode="auto">
            <a:xfrm>
              <a:off x="432" y="1584"/>
              <a:ext cx="38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/>
                <a:t>MAC</a:t>
              </a:r>
              <a:endParaRPr lang="ru-RU" altLang="ru-RU" sz="1200"/>
            </a:p>
          </p:txBody>
        </p:sp>
        <p:sp>
          <p:nvSpPr>
            <p:cNvPr id="41031" name="Line 160"/>
            <p:cNvSpPr>
              <a:spLocks noChangeShapeType="1"/>
            </p:cNvSpPr>
            <p:nvPr/>
          </p:nvSpPr>
          <p:spPr bwMode="auto">
            <a:xfrm>
              <a:off x="432" y="1584"/>
              <a:ext cx="9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032" name="Line 161"/>
            <p:cNvSpPr>
              <a:spLocks noChangeShapeType="1"/>
            </p:cNvSpPr>
            <p:nvPr/>
          </p:nvSpPr>
          <p:spPr bwMode="auto">
            <a:xfrm>
              <a:off x="432" y="175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033" name="Line 162"/>
            <p:cNvSpPr>
              <a:spLocks noChangeShapeType="1"/>
            </p:cNvSpPr>
            <p:nvPr/>
          </p:nvSpPr>
          <p:spPr bwMode="auto">
            <a:xfrm>
              <a:off x="432" y="1920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034" name="Line 163"/>
            <p:cNvSpPr>
              <a:spLocks noChangeShapeType="1"/>
            </p:cNvSpPr>
            <p:nvPr/>
          </p:nvSpPr>
          <p:spPr bwMode="auto">
            <a:xfrm>
              <a:off x="432" y="2112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035" name="Line 164"/>
            <p:cNvSpPr>
              <a:spLocks noChangeShapeType="1"/>
            </p:cNvSpPr>
            <p:nvPr/>
          </p:nvSpPr>
          <p:spPr bwMode="auto">
            <a:xfrm>
              <a:off x="432" y="2496"/>
              <a:ext cx="9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036" name="Line 165"/>
            <p:cNvSpPr>
              <a:spLocks noChangeShapeType="1"/>
            </p:cNvSpPr>
            <p:nvPr/>
          </p:nvSpPr>
          <p:spPr bwMode="auto">
            <a:xfrm>
              <a:off x="432" y="1584"/>
              <a:ext cx="0" cy="9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037" name="Line 166"/>
            <p:cNvSpPr>
              <a:spLocks noChangeShapeType="1"/>
            </p:cNvSpPr>
            <p:nvPr/>
          </p:nvSpPr>
          <p:spPr bwMode="auto">
            <a:xfrm>
              <a:off x="816" y="1584"/>
              <a:ext cx="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038" name="Line 167"/>
            <p:cNvSpPr>
              <a:spLocks noChangeShapeType="1"/>
            </p:cNvSpPr>
            <p:nvPr/>
          </p:nvSpPr>
          <p:spPr bwMode="auto">
            <a:xfrm>
              <a:off x="1392" y="1584"/>
              <a:ext cx="0" cy="9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039" name="Rectangle 169"/>
            <p:cNvSpPr>
              <a:spLocks noChangeArrowheads="1"/>
            </p:cNvSpPr>
            <p:nvPr/>
          </p:nvSpPr>
          <p:spPr bwMode="auto">
            <a:xfrm>
              <a:off x="816" y="2304"/>
              <a:ext cx="576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/>
                <a:t>A</a:t>
              </a:r>
              <a:r>
                <a:rPr lang="ru-RU" altLang="ru-RU" sz="1200"/>
                <a:t>.</a:t>
              </a:r>
              <a:r>
                <a:rPr lang="en-US" altLang="ru-RU" sz="1200"/>
                <a:t>1</a:t>
              </a:r>
              <a:endParaRPr lang="ru-RU" altLang="ru-RU" sz="1200"/>
            </a:p>
          </p:txBody>
        </p:sp>
        <p:sp>
          <p:nvSpPr>
            <p:cNvPr id="41040" name="Rectangle 170"/>
            <p:cNvSpPr>
              <a:spLocks noChangeArrowheads="1"/>
            </p:cNvSpPr>
            <p:nvPr/>
          </p:nvSpPr>
          <p:spPr bwMode="auto">
            <a:xfrm>
              <a:off x="432" y="2304"/>
              <a:ext cx="38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</a:pPr>
              <a:r>
                <a:rPr lang="en-US" altLang="ru-RU" sz="1200"/>
                <a:t>1475</a:t>
              </a:r>
              <a:endParaRPr lang="ru-RU" altLang="ru-RU" sz="1200"/>
            </a:p>
          </p:txBody>
        </p:sp>
        <p:sp>
          <p:nvSpPr>
            <p:cNvPr id="41041" name="Line 171"/>
            <p:cNvSpPr>
              <a:spLocks noChangeShapeType="1"/>
            </p:cNvSpPr>
            <p:nvPr/>
          </p:nvSpPr>
          <p:spPr bwMode="auto">
            <a:xfrm>
              <a:off x="432" y="2304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211117" name="Rectangle 173"/>
          <p:cNvSpPr>
            <a:spLocks noChangeArrowheads="1"/>
          </p:cNvSpPr>
          <p:nvPr/>
        </p:nvSpPr>
        <p:spPr bwMode="auto">
          <a:xfrm>
            <a:off x="4953000" y="2209800"/>
            <a:ext cx="5334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>
                <a:solidFill>
                  <a:schemeClr val="tx2"/>
                </a:solidFill>
              </a:rPr>
              <a:t>8555</a:t>
            </a:r>
          </a:p>
        </p:txBody>
      </p:sp>
      <p:cxnSp>
        <p:nvCxnSpPr>
          <p:cNvPr id="211119" name="AutoShape 175"/>
          <p:cNvCxnSpPr>
            <a:cxnSpLocks noChangeShapeType="1"/>
            <a:stCxn id="41074" idx="3"/>
            <a:endCxn id="41075" idx="0"/>
          </p:cNvCxnSpPr>
          <p:nvPr/>
        </p:nvCxnSpPr>
        <p:spPr bwMode="auto">
          <a:xfrm>
            <a:off x="4603750" y="3657600"/>
            <a:ext cx="1143000" cy="2286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1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1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117" grpId="0" animBg="1" autoUpdateAnimBg="0"/>
    </p:bldLst>
  </p:timing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Designs\Эскиз.pot</Template>
  <TotalTime>2530</TotalTime>
  <Words>1148</Words>
  <Application>Microsoft Office PowerPoint</Application>
  <PresentationFormat>Экран (4:3)</PresentationFormat>
  <Paragraphs>949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Tahoma</vt:lpstr>
      <vt:lpstr>Arial</vt:lpstr>
      <vt:lpstr>Wingdings</vt:lpstr>
      <vt:lpstr>Calibri</vt:lpstr>
      <vt:lpstr>Times New Roman</vt:lpstr>
      <vt:lpstr>Symbol</vt:lpstr>
      <vt:lpstr>Эскиз</vt:lpstr>
      <vt:lpstr>Пример передачи данных в сети </vt:lpstr>
      <vt:lpstr>Пример передачи данных в сети А.1  А.4</vt:lpstr>
      <vt:lpstr>Пример передачи данных в сети А.1  А.4</vt:lpstr>
      <vt:lpstr>Пример передачи данных в сети А.1  А.4</vt:lpstr>
      <vt:lpstr>Пример передачи данных в сети А.1  А.4</vt:lpstr>
      <vt:lpstr>Пример передачи данных в сети А.1  А.4</vt:lpstr>
      <vt:lpstr>Пример передачи данных в сети А.3  А.4</vt:lpstr>
      <vt:lpstr>Пример передачи данных в сети А.3  А.4</vt:lpstr>
      <vt:lpstr>Пример передачи данных в сети Глобальная сеть  А.3</vt:lpstr>
      <vt:lpstr>Пример передачи данных в сети Глобальная сеть  А.3</vt:lpstr>
      <vt:lpstr>Пример передачи данных в сети A.3  Глобальная сеть</vt:lpstr>
      <vt:lpstr>Пример передачи данных в сети A.3  Глобальная сеть</vt:lpstr>
      <vt:lpstr>Пример передачи данных в сети A.3  Глобальная сеть</vt:lpstr>
      <vt:lpstr>Пример передачи данных в сети A.3  Глобальная сеть</vt:lpstr>
      <vt:lpstr>Пример передачи данных в сети A.3  Глобальная сеть</vt:lpstr>
      <vt:lpstr>Пример передачи данных в сети A.3  Глобальная сеть</vt:lpstr>
      <vt:lpstr>Пример передачи данных в сети A.3  Глобальная сеть</vt:lpstr>
    </vt:vector>
  </TitlesOfParts>
  <Company>TvGU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ресурсами компьютера</dc:title>
  <dc:creator>Sergey Sorokin</dc:creator>
  <cp:lastModifiedBy>sergey</cp:lastModifiedBy>
  <cp:revision>23</cp:revision>
  <cp:lastPrinted>1601-01-01T00:00:00Z</cp:lastPrinted>
  <dcterms:created xsi:type="dcterms:W3CDTF">2009-09-14T18:26:03Z</dcterms:created>
  <dcterms:modified xsi:type="dcterms:W3CDTF">2015-10-26T14:21:29Z</dcterms:modified>
</cp:coreProperties>
</file>